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  <p:sldMasterId id="2147483720" r:id="rId2"/>
  </p:sldMasterIdLst>
  <p:sldIdLst>
    <p:sldId id="258" r:id="rId3"/>
    <p:sldId id="257" r:id="rId4"/>
    <p:sldId id="256" r:id="rId5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86A"/>
    <a:srgbClr val="00689D"/>
    <a:srgbClr val="56C02B"/>
    <a:srgbClr val="0A97D9"/>
    <a:srgbClr val="3F7E44"/>
    <a:srgbClr val="BF8B2E"/>
    <a:srgbClr val="FD9D24"/>
    <a:srgbClr val="DD1367"/>
    <a:srgbClr val="FD6925"/>
    <a:srgbClr val="FCC3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 autoAdjust="0"/>
    <p:restoredTop sz="94660"/>
  </p:normalViewPr>
  <p:slideViewPr>
    <p:cSldViewPr snapToGrid="0">
      <p:cViewPr>
        <p:scale>
          <a:sx n="30" d="100"/>
          <a:sy n="30" d="100"/>
        </p:scale>
        <p:origin x="706" y="-2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151999" cy="115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546856764276436E-2"/>
          <c:y val="0"/>
          <c:w val="0.97746894427248032"/>
          <c:h val="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'Ark1'!$C$1</c:f>
              <c:strCache>
                <c:ptCount val="1"/>
                <c:pt idx="0">
                  <c:v>Kolonne1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'Ark1'!$A$2:$A$10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'Ark1'!$C$2:$C$10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1-8A05-45E7-8D63-2752F278C8A1}"/>
            </c:ext>
          </c:extLst>
        </c:ser>
        <c:ser>
          <c:idx val="2"/>
          <c:order val="2"/>
          <c:tx>
            <c:strRef>
              <c:f>'Ark1'!$D$1</c:f>
              <c:strCache>
                <c:ptCount val="1"/>
                <c:pt idx="0">
                  <c:v>Kolonne2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'Ark1'!$A$2:$A$10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'Ark1'!$D$2:$D$10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2-8A05-45E7-8D63-2752F278C8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414227984"/>
        <c:axId val="1683232560"/>
      </c:barChart>
      <c:barChart>
        <c:barDir val="col"/>
        <c:grouping val="clustered"/>
        <c:varyColors val="0"/>
        <c:ser>
          <c:idx val="0"/>
          <c:order val="0"/>
          <c:tx>
            <c:strRef>
              <c:f>'Ark1'!$B$1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'Ark1'!$A$2:$A$10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'Ark1'!$B$2:$B$10</c:f>
              <c:numCache>
                <c:formatCode>General</c:formatCode>
                <c:ptCount val="9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5</c:v>
                </c:pt>
                <c:pt idx="5">
                  <c:v>1</c:v>
                </c:pt>
                <c:pt idx="6">
                  <c:v>3</c:v>
                </c:pt>
                <c:pt idx="7">
                  <c:v>5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45E7-8D63-2752F278C8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67845424"/>
        <c:axId val="173854160"/>
      </c:barChart>
      <c:catAx>
        <c:axId val="1414227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3232560"/>
        <c:crosses val="autoZero"/>
        <c:auto val="1"/>
        <c:lblAlgn val="ctr"/>
        <c:lblOffset val="100"/>
        <c:noMultiLvlLbl val="0"/>
      </c:catAx>
      <c:valAx>
        <c:axId val="16832325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14227984"/>
        <c:crosses val="autoZero"/>
        <c:crossBetween val="between"/>
      </c:valAx>
      <c:valAx>
        <c:axId val="173854160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67845424"/>
        <c:crosses val="max"/>
        <c:crossBetween val="between"/>
      </c:valAx>
      <c:catAx>
        <c:axId val="1678454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3854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975706782988371E-3"/>
          <c:y val="0"/>
          <c:w val="0.9856129563824062"/>
          <c:h val="0.99643215482537728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'Ark1'!$C$1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'Ark1'!$A$2:$A$9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'Ark1'!$C$2:$C$9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1-3BD7-45EE-9824-D19AE1BAE209}"/>
            </c:ext>
          </c:extLst>
        </c:ser>
        <c:ser>
          <c:idx val="2"/>
          <c:order val="2"/>
          <c:tx>
            <c:strRef>
              <c:f>'Ark1'!$D$1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'Ark1'!$A$2:$A$9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'Ark1'!$D$2:$D$9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2-3BD7-45EE-9824-D19AE1BAE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7830224"/>
        <c:axId val="1689797248"/>
      </c:barChart>
      <c:barChart>
        <c:barDir val="bar"/>
        <c:grouping val="clustered"/>
        <c:varyColors val="0"/>
        <c:ser>
          <c:idx val="0"/>
          <c:order val="0"/>
          <c:tx>
            <c:strRef>
              <c:f>'Ark1'!$B$1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BD7-45EE-9824-D19AE1BAE209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D7-45EE-9824-D19AE1BAE209}"/>
              </c:ext>
            </c:extLst>
          </c:dPt>
          <c:dPt>
            <c:idx val="6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D7-45EE-9824-D19AE1BAE209}"/>
              </c:ext>
            </c:extLst>
          </c:dPt>
          <c:dPt>
            <c:idx val="7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D7-45EE-9824-D19AE1BAE209}"/>
              </c:ext>
            </c:extLst>
          </c:dPt>
          <c:cat>
            <c:strRef>
              <c:f>'Ark1'!$A$2:$A$9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'Ark1'!$B$2:$B$9</c:f>
              <c:numCache>
                <c:formatCode>General</c:formatCode>
                <c:ptCount val="8"/>
                <c:pt idx="0">
                  <c:v>-10</c:v>
                </c:pt>
                <c:pt idx="1">
                  <c:v>-6</c:v>
                </c:pt>
                <c:pt idx="2">
                  <c:v>-7</c:v>
                </c:pt>
                <c:pt idx="3">
                  <c:v>-4</c:v>
                </c:pt>
                <c:pt idx="4">
                  <c:v>12</c:v>
                </c:pt>
                <c:pt idx="5">
                  <c:v>10</c:v>
                </c:pt>
                <c:pt idx="6">
                  <c:v>9</c:v>
                </c:pt>
                <c:pt idx="7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D7-45EE-9824-D19AE1BAE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axId val="167835024"/>
        <c:axId val="1689805984"/>
      </c:barChart>
      <c:catAx>
        <c:axId val="167830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89797248"/>
        <c:crosses val="autoZero"/>
        <c:auto val="1"/>
        <c:lblAlgn val="ctr"/>
        <c:lblOffset val="100"/>
        <c:noMultiLvlLbl val="0"/>
      </c:catAx>
      <c:valAx>
        <c:axId val="168979724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7830224"/>
        <c:crosses val="autoZero"/>
        <c:crossBetween val="between"/>
      </c:valAx>
      <c:valAx>
        <c:axId val="1689805984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67835024"/>
        <c:crosses val="max"/>
        <c:crossBetween val="between"/>
      </c:valAx>
      <c:catAx>
        <c:axId val="1678350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898059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9820323772842"/>
          <c:y val="6.4342258440046582E-2"/>
          <c:w val="0.73413364103447076"/>
          <c:h val="0.90751826423326887"/>
        </c:manualLayout>
      </c:layout>
      <c:pieChart>
        <c:varyColors val="1"/>
        <c:ser>
          <c:idx val="0"/>
          <c:order val="0"/>
          <c:tx>
            <c:strRef>
              <c:f>'Ark1'!$B$1</c:f>
              <c:strCache>
                <c:ptCount val="1"/>
                <c:pt idx="0">
                  <c:v>Salg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D4-4FF3-A15A-C27A71D1B5B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8D4-4FF3-A15A-C27A71D1B5BE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8D4-4FF3-A15A-C27A71D1B5BE}"/>
              </c:ext>
            </c:extLst>
          </c:dPt>
          <c:dPt>
            <c:idx val="3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D4-4FF3-A15A-C27A71D1B5BE}"/>
              </c:ext>
            </c:extLst>
          </c:dPt>
          <c:cat>
            <c:strRef>
              <c:f>'Ark1'!$A$2:$A$5</c:f>
              <c:strCache>
                <c:ptCount val="4"/>
                <c:pt idx="0">
                  <c:v>1. kvartal</c:v>
                </c:pt>
                <c:pt idx="1">
                  <c:v>2. kvartal</c:v>
                </c:pt>
                <c:pt idx="2">
                  <c:v>3. kvartal</c:v>
                </c:pt>
                <c:pt idx="3">
                  <c:v>4. kvartal</c:v>
                </c:pt>
              </c:strCache>
            </c:strRef>
          </c:cat>
          <c:val>
            <c:numRef>
              <c:f>'Ark1'!$B$2:$B$5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D4-4FF3-A15A-C27A71D1B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da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9820323772842"/>
          <c:y val="6.4342258440046582E-2"/>
          <c:w val="0.73413364103447076"/>
          <c:h val="0.90751826423326887"/>
        </c:manualLayout>
      </c:layout>
      <c:pieChart>
        <c:varyColors val="1"/>
        <c:ser>
          <c:idx val="0"/>
          <c:order val="0"/>
          <c:tx>
            <c:strRef>
              <c:f>'Ark1'!$B$1</c:f>
              <c:strCache>
                <c:ptCount val="1"/>
                <c:pt idx="0">
                  <c:v>Salg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D4-4FF3-A15A-C27A71D1B5B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8D4-4FF3-A15A-C27A71D1B5BE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8D4-4FF3-A15A-C27A71D1B5BE}"/>
              </c:ext>
            </c:extLst>
          </c:dPt>
          <c:dPt>
            <c:idx val="3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D4-4FF3-A15A-C27A71D1B5BE}"/>
              </c:ext>
            </c:extLst>
          </c:dPt>
          <c:cat>
            <c:strRef>
              <c:f>'Ark1'!$A$2:$A$5</c:f>
              <c:strCache>
                <c:ptCount val="4"/>
                <c:pt idx="0">
                  <c:v>1. kvartal</c:v>
                </c:pt>
                <c:pt idx="1">
                  <c:v>2. kvartal</c:v>
                </c:pt>
                <c:pt idx="2">
                  <c:v>3. kvartal</c:v>
                </c:pt>
                <c:pt idx="3">
                  <c:v>4. kvartal</c:v>
                </c:pt>
              </c:strCache>
            </c:strRef>
          </c:cat>
          <c:val>
            <c:numRef>
              <c:f>'Ark1'!$B$2:$B$5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D4-4FF3-A15A-C27A71D1B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TU_Logo">
            <a:extLst>
              <a:ext uri="{FF2B5EF4-FFF2-40B4-BE49-F238E27FC236}">
                <a16:creationId xmlns:a16="http://schemas.microsoft.com/office/drawing/2014/main" id="{D9A0D231-76A9-4E82-86DE-A36355E92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475" y="879476"/>
            <a:ext cx="1185931" cy="17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04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83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3027487" rtl="0" eaLnBrk="1" latinLnBrk="0" hangingPunct="1">
        <a:lnSpc>
          <a:spcPts val="16000"/>
        </a:lnSpc>
        <a:spcBef>
          <a:spcPct val="0"/>
        </a:spcBef>
        <a:buNone/>
        <a:defRPr sz="1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ts val="10000"/>
        </a:lnSpc>
        <a:spcBef>
          <a:spcPts val="3311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j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ts val="7000"/>
        </a:lnSpc>
        <a:spcBef>
          <a:spcPts val="1655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latin typeface="+mj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ts val="5200"/>
        </a:lnSpc>
        <a:spcBef>
          <a:spcPts val="1655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ts val="4000"/>
        </a:lnSpc>
        <a:spcBef>
          <a:spcPts val="1655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ts val="2800"/>
        </a:lnSpc>
        <a:spcBef>
          <a:spcPts val="165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54" userDrawn="1">
          <p15:clr>
            <a:srgbClr val="F26B43"/>
          </p15:clr>
        </p15:guide>
        <p15:guide id="3" pos="18517" userDrawn="1">
          <p15:clr>
            <a:srgbClr val="F26B43"/>
          </p15:clr>
        </p15:guide>
        <p15:guide id="4" pos="16589" userDrawn="1">
          <p15:clr>
            <a:srgbClr val="F26B43"/>
          </p15:clr>
        </p15:guide>
        <p15:guide id="5" pos="16226" userDrawn="1">
          <p15:clr>
            <a:srgbClr val="F26B43"/>
          </p15:clr>
        </p15:guide>
        <p15:guide id="6" pos="14298" userDrawn="1">
          <p15:clr>
            <a:srgbClr val="F26B43"/>
          </p15:clr>
        </p15:guide>
        <p15:guide id="7" pos="13935" userDrawn="1">
          <p15:clr>
            <a:srgbClr val="F26B43"/>
          </p15:clr>
        </p15:guide>
        <p15:guide id="8" pos="12008" userDrawn="1">
          <p15:clr>
            <a:srgbClr val="F26B43"/>
          </p15:clr>
        </p15:guide>
        <p15:guide id="9" pos="11645" userDrawn="1">
          <p15:clr>
            <a:srgbClr val="F26B43"/>
          </p15:clr>
        </p15:guide>
        <p15:guide id="10" pos="9717" userDrawn="1">
          <p15:clr>
            <a:srgbClr val="F26B43"/>
          </p15:clr>
        </p15:guide>
        <p15:guide id="11" pos="9354" userDrawn="1">
          <p15:clr>
            <a:srgbClr val="F26B43"/>
          </p15:clr>
        </p15:guide>
        <p15:guide id="12" pos="7426" userDrawn="1">
          <p15:clr>
            <a:srgbClr val="F26B43"/>
          </p15:clr>
        </p15:guide>
        <p15:guide id="13" pos="7063" userDrawn="1">
          <p15:clr>
            <a:srgbClr val="F26B43"/>
          </p15:clr>
        </p15:guide>
        <p15:guide id="14" pos="5158" userDrawn="1">
          <p15:clr>
            <a:srgbClr val="F26B43"/>
          </p15:clr>
        </p15:guide>
        <p15:guide id="15" pos="4773" userDrawn="1">
          <p15:clr>
            <a:srgbClr val="F26B43"/>
          </p15:clr>
        </p15:guide>
        <p15:guide id="16" pos="2845" userDrawn="1">
          <p15:clr>
            <a:srgbClr val="F26B43"/>
          </p15:clr>
        </p15:guide>
        <p15:guide id="17" pos="2482" userDrawn="1">
          <p15:clr>
            <a:srgbClr val="F26B43"/>
          </p15:clr>
        </p15:guide>
        <p15:guide id="19" orient="horz" pos="12892" userDrawn="1">
          <p15:clr>
            <a:srgbClr val="F26B43"/>
          </p15:clr>
        </p15:guide>
        <p15:guide id="20" orient="horz" pos="12529" userDrawn="1">
          <p15:clr>
            <a:srgbClr val="F26B43"/>
          </p15:clr>
        </p15:guide>
        <p15:guide id="21" orient="horz" pos="12166" userDrawn="1">
          <p15:clr>
            <a:srgbClr val="F26B43"/>
          </p15:clr>
        </p15:guide>
        <p15:guide id="22" orient="horz" pos="11803" userDrawn="1">
          <p15:clr>
            <a:srgbClr val="F26B43"/>
          </p15:clr>
        </p15:guide>
        <p15:guide id="23" orient="horz" pos="13255" userDrawn="1">
          <p15:clr>
            <a:srgbClr val="F26B43"/>
          </p15:clr>
        </p15:guide>
        <p15:guide id="24" orient="horz" pos="11440" userDrawn="1">
          <p15:clr>
            <a:srgbClr val="F26B43"/>
          </p15:clr>
        </p15:guide>
        <p15:guide id="25" orient="horz" pos="11077" userDrawn="1">
          <p15:clr>
            <a:srgbClr val="F26B43"/>
          </p15:clr>
        </p15:guide>
        <p15:guide id="26" orient="horz" pos="10715" userDrawn="1">
          <p15:clr>
            <a:srgbClr val="F26B43"/>
          </p15:clr>
        </p15:guide>
        <p15:guide id="27" orient="horz" pos="10374" userDrawn="1">
          <p15:clr>
            <a:srgbClr val="F26B43"/>
          </p15:clr>
        </p15:guide>
        <p15:guide id="28" orient="horz" pos="9989" userDrawn="1">
          <p15:clr>
            <a:srgbClr val="F26B43"/>
          </p15:clr>
        </p15:guide>
        <p15:guide id="29" orient="horz" pos="9626" userDrawn="1">
          <p15:clr>
            <a:srgbClr val="F26B43"/>
          </p15:clr>
        </p15:guide>
        <p15:guide id="30" orient="horz" pos="9263" userDrawn="1">
          <p15:clr>
            <a:srgbClr val="F26B43"/>
          </p15:clr>
        </p15:guide>
        <p15:guide id="31" orient="horz" pos="8900" userDrawn="1">
          <p15:clr>
            <a:srgbClr val="F26B43"/>
          </p15:clr>
        </p15:guide>
        <p15:guide id="32" orient="horz" pos="8537" userDrawn="1">
          <p15:clr>
            <a:srgbClr val="F26B43"/>
          </p15:clr>
        </p15:guide>
        <p15:guide id="33" orient="horz" pos="8174" userDrawn="1">
          <p15:clr>
            <a:srgbClr val="F26B43"/>
          </p15:clr>
        </p15:guide>
        <p15:guide id="34" orient="horz" pos="7812" userDrawn="1">
          <p15:clr>
            <a:srgbClr val="F26B43"/>
          </p15:clr>
        </p15:guide>
        <p15:guide id="35" orient="horz" pos="7449" userDrawn="1">
          <p15:clr>
            <a:srgbClr val="F26B43"/>
          </p15:clr>
        </p15:guide>
        <p15:guide id="36" orient="horz" pos="7086" userDrawn="1">
          <p15:clr>
            <a:srgbClr val="F26B43"/>
          </p15:clr>
        </p15:guide>
        <p15:guide id="37" orient="horz" pos="6723" userDrawn="1">
          <p15:clr>
            <a:srgbClr val="F26B43"/>
          </p15:clr>
        </p15:guide>
        <p15:guide id="38" orient="horz" pos="6360" userDrawn="1">
          <p15:clr>
            <a:srgbClr val="F26B43"/>
          </p15:clr>
        </p15:guide>
        <p15:guide id="39" orient="horz" pos="5997" userDrawn="1">
          <p15:clr>
            <a:srgbClr val="F26B43"/>
          </p15:clr>
        </p15:guide>
        <p15:guide id="40" orient="horz" pos="5634" userDrawn="1">
          <p15:clr>
            <a:srgbClr val="F26B43"/>
          </p15:clr>
        </p15:guide>
        <p15:guide id="41" orient="horz" pos="5271" userDrawn="1">
          <p15:clr>
            <a:srgbClr val="F26B43"/>
          </p15:clr>
        </p15:guide>
        <p15:guide id="42" orient="horz" pos="4909" userDrawn="1">
          <p15:clr>
            <a:srgbClr val="F26B43"/>
          </p15:clr>
        </p15:guide>
        <p15:guide id="43" orient="horz" pos="4546" userDrawn="1">
          <p15:clr>
            <a:srgbClr val="F26B43"/>
          </p15:clr>
        </p15:guide>
        <p15:guide id="44" orient="horz" pos="4183" userDrawn="1">
          <p15:clr>
            <a:srgbClr val="F26B43"/>
          </p15:clr>
        </p15:guide>
        <p15:guide id="45" orient="horz" pos="3820" userDrawn="1">
          <p15:clr>
            <a:srgbClr val="F26B43"/>
          </p15:clr>
        </p15:guide>
        <p15:guide id="46" orient="horz" pos="3457" userDrawn="1">
          <p15:clr>
            <a:srgbClr val="F26B43"/>
          </p15:clr>
        </p15:guide>
        <p15:guide id="47" orient="horz" pos="3094" userDrawn="1">
          <p15:clr>
            <a:srgbClr val="F26B43"/>
          </p15:clr>
        </p15:guide>
        <p15:guide id="48" orient="horz" pos="2731" userDrawn="1">
          <p15:clr>
            <a:srgbClr val="F26B43"/>
          </p15:clr>
        </p15:guide>
        <p15:guide id="49" orient="horz" pos="2368" userDrawn="1">
          <p15:clr>
            <a:srgbClr val="F26B43"/>
          </p15:clr>
        </p15:guide>
        <p15:guide id="50" orient="horz" pos="2006" userDrawn="1">
          <p15:clr>
            <a:srgbClr val="F26B43"/>
          </p15:clr>
        </p15:guide>
        <p15:guide id="51" orient="horz" pos="1643" userDrawn="1">
          <p15:clr>
            <a:srgbClr val="F26B43"/>
          </p15:clr>
        </p15:guide>
        <p15:guide id="52" orient="horz" pos="1280" userDrawn="1">
          <p15:clr>
            <a:srgbClr val="F26B43"/>
          </p15:clr>
        </p15:guide>
        <p15:guide id="53" orient="horz" pos="917" userDrawn="1">
          <p15:clr>
            <a:srgbClr val="F26B43"/>
          </p15:clr>
        </p15:guide>
        <p15:guide id="54" orient="horz" pos="554" userDrawn="1">
          <p15:clr>
            <a:srgbClr val="F26B43"/>
          </p15:clr>
        </p15:guide>
        <p15:guide id="55" orient="horz" pos="13595" userDrawn="1">
          <p15:clr>
            <a:srgbClr val="F26B43"/>
          </p15:clr>
        </p15:guide>
        <p15:guide id="56" orient="horz" pos="13958" userDrawn="1">
          <p15:clr>
            <a:srgbClr val="F26B43"/>
          </p15:clr>
        </p15:guide>
        <p15:guide id="57" orient="horz" pos="14321" userDrawn="1">
          <p15:clr>
            <a:srgbClr val="F26B43"/>
          </p15:clr>
        </p15:guide>
        <p15:guide id="58" orient="horz" pos="14684" userDrawn="1">
          <p15:clr>
            <a:srgbClr val="F26B43"/>
          </p15:clr>
        </p15:guide>
        <p15:guide id="59" orient="horz" pos="15046" userDrawn="1">
          <p15:clr>
            <a:srgbClr val="F26B43"/>
          </p15:clr>
        </p15:guide>
        <p15:guide id="60" orient="horz" pos="15409" userDrawn="1">
          <p15:clr>
            <a:srgbClr val="F26B43"/>
          </p15:clr>
        </p15:guide>
        <p15:guide id="61" orient="horz" pos="15772" userDrawn="1">
          <p15:clr>
            <a:srgbClr val="F26B43"/>
          </p15:clr>
        </p15:guide>
        <p15:guide id="62" orient="horz" pos="16135" userDrawn="1">
          <p15:clr>
            <a:srgbClr val="F26B43"/>
          </p15:clr>
        </p15:guide>
        <p15:guide id="63" orient="horz" pos="16498" userDrawn="1">
          <p15:clr>
            <a:srgbClr val="F26B43"/>
          </p15:clr>
        </p15:guide>
        <p15:guide id="64" orient="horz" pos="16861" userDrawn="1">
          <p15:clr>
            <a:srgbClr val="F26B43"/>
          </p15:clr>
        </p15:guide>
        <p15:guide id="65" orient="horz" pos="17224" userDrawn="1">
          <p15:clr>
            <a:srgbClr val="F26B43"/>
          </p15:clr>
        </p15:guide>
        <p15:guide id="66" orient="horz" pos="17587" userDrawn="1">
          <p15:clr>
            <a:srgbClr val="F26B43"/>
          </p15:clr>
        </p15:guide>
        <p15:guide id="67" orient="horz" pos="17949" userDrawn="1">
          <p15:clr>
            <a:srgbClr val="F26B43"/>
          </p15:clr>
        </p15:guide>
        <p15:guide id="68" orient="horz" pos="18312" userDrawn="1">
          <p15:clr>
            <a:srgbClr val="F26B43"/>
          </p15:clr>
        </p15:guide>
        <p15:guide id="69" orient="horz" pos="18675" userDrawn="1">
          <p15:clr>
            <a:srgbClr val="F26B43"/>
          </p15:clr>
        </p15:guide>
        <p15:guide id="70" orient="horz" pos="19038" userDrawn="1">
          <p15:clr>
            <a:srgbClr val="F26B43"/>
          </p15:clr>
        </p15:guide>
        <p15:guide id="71" orient="horz" pos="19401" userDrawn="1">
          <p15:clr>
            <a:srgbClr val="F26B43"/>
          </p15:clr>
        </p15:guide>
        <p15:guide id="72" orient="horz" pos="19764" userDrawn="1">
          <p15:clr>
            <a:srgbClr val="F26B43"/>
          </p15:clr>
        </p15:guide>
        <p15:guide id="73" orient="horz" pos="20127" userDrawn="1">
          <p15:clr>
            <a:srgbClr val="F26B43"/>
          </p15:clr>
        </p15:guide>
        <p15:guide id="74" orient="horz" pos="20490" userDrawn="1">
          <p15:clr>
            <a:srgbClr val="F26B43"/>
          </p15:clr>
        </p15:guide>
        <p15:guide id="75" orient="horz" pos="20852" userDrawn="1">
          <p15:clr>
            <a:srgbClr val="F26B43"/>
          </p15:clr>
        </p15:guide>
        <p15:guide id="76" orient="horz" pos="21215" userDrawn="1">
          <p15:clr>
            <a:srgbClr val="F26B43"/>
          </p15:clr>
        </p15:guide>
        <p15:guide id="77" orient="horz" pos="21578" userDrawn="1">
          <p15:clr>
            <a:srgbClr val="F26B43"/>
          </p15:clr>
        </p15:guide>
        <p15:guide id="78" orient="horz" pos="21941" userDrawn="1">
          <p15:clr>
            <a:srgbClr val="F26B43"/>
          </p15:clr>
        </p15:guide>
        <p15:guide id="79" orient="horz" pos="22304" userDrawn="1">
          <p15:clr>
            <a:srgbClr val="F26B43"/>
          </p15:clr>
        </p15:guide>
        <p15:guide id="80" orient="horz" pos="22667" userDrawn="1">
          <p15:clr>
            <a:srgbClr val="F26B43"/>
          </p15:clr>
        </p15:guide>
        <p15:guide id="81" orient="horz" pos="23030" userDrawn="1">
          <p15:clr>
            <a:srgbClr val="F26B43"/>
          </p15:clr>
        </p15:guide>
        <p15:guide id="82" orient="horz" pos="23393" userDrawn="1">
          <p15:clr>
            <a:srgbClr val="F26B43"/>
          </p15:clr>
        </p15:guide>
        <p15:guide id="83" orient="horz" pos="23755" userDrawn="1">
          <p15:clr>
            <a:srgbClr val="F26B43"/>
          </p15:clr>
        </p15:guide>
        <p15:guide id="84" orient="horz" pos="24118" userDrawn="1">
          <p15:clr>
            <a:srgbClr val="F26B43"/>
          </p15:clr>
        </p15:guide>
        <p15:guide id="85" orient="horz" pos="24504" userDrawn="1">
          <p15:clr>
            <a:srgbClr val="F26B43"/>
          </p15:clr>
        </p15:guide>
        <p15:guide id="86" orient="horz" pos="24844" userDrawn="1">
          <p15:clr>
            <a:srgbClr val="F26B43"/>
          </p15:clr>
        </p15:guide>
        <p15:guide id="87" orient="horz" pos="25207" userDrawn="1">
          <p15:clr>
            <a:srgbClr val="F26B43"/>
          </p15:clr>
        </p15:guide>
        <p15:guide id="88" orient="horz" pos="25570" userDrawn="1">
          <p15:clr>
            <a:srgbClr val="F26B43"/>
          </p15:clr>
        </p15:guide>
        <p15:guide id="89" orient="horz" pos="25933" userDrawn="1">
          <p15:clr>
            <a:srgbClr val="F26B43"/>
          </p15:clr>
        </p15:guide>
        <p15:guide id="91" orient="horz" pos="26409" userDrawn="1">
          <p15:clr>
            <a:srgbClr val="F26B43"/>
          </p15:clr>
        </p15:guide>
        <p15:guide id="92" orient="horz" pos="543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40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3027487" rtl="0" eaLnBrk="1" latinLnBrk="0" hangingPunct="1">
        <a:lnSpc>
          <a:spcPts val="16000"/>
        </a:lnSpc>
        <a:spcBef>
          <a:spcPct val="0"/>
        </a:spcBef>
        <a:buNone/>
        <a:defRPr sz="1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ts val="10000"/>
        </a:lnSpc>
        <a:spcBef>
          <a:spcPts val="3311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j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ts val="7000"/>
        </a:lnSpc>
        <a:spcBef>
          <a:spcPts val="1655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latin typeface="+mj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ts val="5200"/>
        </a:lnSpc>
        <a:spcBef>
          <a:spcPts val="1655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ts val="4000"/>
        </a:lnSpc>
        <a:spcBef>
          <a:spcPts val="1655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ts val="2800"/>
        </a:lnSpc>
        <a:spcBef>
          <a:spcPts val="165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12892">
          <p15:clr>
            <a:srgbClr val="F26B43"/>
          </p15:clr>
        </p15:guide>
        <p15:guide id="20" orient="horz" pos="12529">
          <p15:clr>
            <a:srgbClr val="F26B43"/>
          </p15:clr>
        </p15:guide>
        <p15:guide id="21" orient="horz" pos="12166">
          <p15:clr>
            <a:srgbClr val="F26B43"/>
          </p15:clr>
        </p15:guide>
        <p15:guide id="22" orient="horz" pos="11803">
          <p15:clr>
            <a:srgbClr val="F26B43"/>
          </p15:clr>
        </p15:guide>
        <p15:guide id="23" orient="horz" pos="13255">
          <p15:clr>
            <a:srgbClr val="F26B43"/>
          </p15:clr>
        </p15:guide>
        <p15:guide id="24" orient="horz" pos="11440">
          <p15:clr>
            <a:srgbClr val="F26B43"/>
          </p15:clr>
        </p15:guide>
        <p15:guide id="25" orient="horz" pos="11077">
          <p15:clr>
            <a:srgbClr val="F26B43"/>
          </p15:clr>
        </p15:guide>
        <p15:guide id="26" orient="horz" pos="10715">
          <p15:clr>
            <a:srgbClr val="F26B43"/>
          </p15:clr>
        </p15:guide>
        <p15:guide id="27" orient="horz" pos="10374">
          <p15:clr>
            <a:srgbClr val="F26B43"/>
          </p15:clr>
        </p15:guide>
        <p15:guide id="28" orient="horz" pos="9989">
          <p15:clr>
            <a:srgbClr val="F26B43"/>
          </p15:clr>
        </p15:guide>
        <p15:guide id="29" orient="horz" pos="9626">
          <p15:clr>
            <a:srgbClr val="F26B43"/>
          </p15:clr>
        </p15:guide>
        <p15:guide id="30" orient="horz" pos="9263">
          <p15:clr>
            <a:srgbClr val="F26B43"/>
          </p15:clr>
        </p15:guide>
        <p15:guide id="31" orient="horz" pos="8900">
          <p15:clr>
            <a:srgbClr val="F26B43"/>
          </p15:clr>
        </p15:guide>
        <p15:guide id="32" orient="horz" pos="8537">
          <p15:clr>
            <a:srgbClr val="F26B43"/>
          </p15:clr>
        </p15:guide>
        <p15:guide id="33" orient="horz" pos="8174">
          <p15:clr>
            <a:srgbClr val="F26B43"/>
          </p15:clr>
        </p15:guide>
        <p15:guide id="34" orient="horz" pos="7812">
          <p15:clr>
            <a:srgbClr val="F26B43"/>
          </p15:clr>
        </p15:guide>
        <p15:guide id="35" orient="horz" pos="7449">
          <p15:clr>
            <a:srgbClr val="F26B43"/>
          </p15:clr>
        </p15:guide>
        <p15:guide id="36" orient="horz" pos="7086">
          <p15:clr>
            <a:srgbClr val="F26B43"/>
          </p15:clr>
        </p15:guide>
        <p15:guide id="37" orient="horz" pos="6723">
          <p15:clr>
            <a:srgbClr val="F26B43"/>
          </p15:clr>
        </p15:guide>
        <p15:guide id="38" orient="horz" pos="6360">
          <p15:clr>
            <a:srgbClr val="F26B43"/>
          </p15:clr>
        </p15:guide>
        <p15:guide id="39" orient="horz" pos="5997">
          <p15:clr>
            <a:srgbClr val="F26B43"/>
          </p15:clr>
        </p15:guide>
        <p15:guide id="40" orient="horz" pos="5634">
          <p15:clr>
            <a:srgbClr val="F26B43"/>
          </p15:clr>
        </p15:guide>
        <p15:guide id="41" orient="horz" pos="5271">
          <p15:clr>
            <a:srgbClr val="F26B43"/>
          </p15:clr>
        </p15:guide>
        <p15:guide id="42" orient="horz" pos="4909">
          <p15:clr>
            <a:srgbClr val="F26B43"/>
          </p15:clr>
        </p15:guide>
        <p15:guide id="43" orient="horz" pos="4546">
          <p15:clr>
            <a:srgbClr val="F26B43"/>
          </p15:clr>
        </p15:guide>
        <p15:guide id="44" orient="horz" pos="4183">
          <p15:clr>
            <a:srgbClr val="F26B43"/>
          </p15:clr>
        </p15:guide>
        <p15:guide id="45" orient="horz" pos="3820">
          <p15:clr>
            <a:srgbClr val="F26B43"/>
          </p15:clr>
        </p15:guide>
        <p15:guide id="46" orient="horz" pos="3457">
          <p15:clr>
            <a:srgbClr val="F26B43"/>
          </p15:clr>
        </p15:guide>
        <p15:guide id="47" orient="horz" pos="3094">
          <p15:clr>
            <a:srgbClr val="F26B43"/>
          </p15:clr>
        </p15:guide>
        <p15:guide id="48" orient="horz" pos="2731">
          <p15:clr>
            <a:srgbClr val="F26B43"/>
          </p15:clr>
        </p15:guide>
        <p15:guide id="49" orient="horz" pos="2368">
          <p15:clr>
            <a:srgbClr val="F26B43"/>
          </p15:clr>
        </p15:guide>
        <p15:guide id="50" orient="horz" pos="2006">
          <p15:clr>
            <a:srgbClr val="F26B43"/>
          </p15:clr>
        </p15:guide>
        <p15:guide id="51" orient="horz" pos="1643">
          <p15:clr>
            <a:srgbClr val="F26B43"/>
          </p15:clr>
        </p15:guide>
        <p15:guide id="52" orient="horz" pos="1280">
          <p15:clr>
            <a:srgbClr val="F26B43"/>
          </p15:clr>
        </p15:guide>
        <p15:guide id="53" orient="horz" pos="917">
          <p15:clr>
            <a:srgbClr val="F26B43"/>
          </p15:clr>
        </p15:guide>
        <p15:guide id="54" orient="horz" pos="554">
          <p15:clr>
            <a:srgbClr val="F26B43"/>
          </p15:clr>
        </p15:guide>
        <p15:guide id="55" orient="horz" pos="13595">
          <p15:clr>
            <a:srgbClr val="F26B43"/>
          </p15:clr>
        </p15:guide>
        <p15:guide id="56" orient="horz" pos="13958">
          <p15:clr>
            <a:srgbClr val="F26B43"/>
          </p15:clr>
        </p15:guide>
        <p15:guide id="57" orient="horz" pos="14321">
          <p15:clr>
            <a:srgbClr val="F26B43"/>
          </p15:clr>
        </p15:guide>
        <p15:guide id="58" orient="horz" pos="14684">
          <p15:clr>
            <a:srgbClr val="F26B43"/>
          </p15:clr>
        </p15:guide>
        <p15:guide id="59" orient="horz" pos="15046">
          <p15:clr>
            <a:srgbClr val="F26B43"/>
          </p15:clr>
        </p15:guide>
        <p15:guide id="60" orient="horz" pos="15409">
          <p15:clr>
            <a:srgbClr val="F26B43"/>
          </p15:clr>
        </p15:guide>
        <p15:guide id="61" orient="horz" pos="15772">
          <p15:clr>
            <a:srgbClr val="F26B43"/>
          </p15:clr>
        </p15:guide>
        <p15:guide id="62" orient="horz" pos="16135">
          <p15:clr>
            <a:srgbClr val="F26B43"/>
          </p15:clr>
        </p15:guide>
        <p15:guide id="63" orient="horz" pos="16498">
          <p15:clr>
            <a:srgbClr val="F26B43"/>
          </p15:clr>
        </p15:guide>
        <p15:guide id="64" orient="horz" pos="16861">
          <p15:clr>
            <a:srgbClr val="F26B43"/>
          </p15:clr>
        </p15:guide>
        <p15:guide id="65" orient="horz" pos="17224">
          <p15:clr>
            <a:srgbClr val="F26B43"/>
          </p15:clr>
        </p15:guide>
        <p15:guide id="66" orient="horz" pos="17587">
          <p15:clr>
            <a:srgbClr val="F26B43"/>
          </p15:clr>
        </p15:guide>
        <p15:guide id="67" orient="horz" pos="17949">
          <p15:clr>
            <a:srgbClr val="F26B43"/>
          </p15:clr>
        </p15:guide>
        <p15:guide id="68" orient="horz" pos="18312">
          <p15:clr>
            <a:srgbClr val="F26B43"/>
          </p15:clr>
        </p15:guide>
        <p15:guide id="69" orient="horz" pos="18675">
          <p15:clr>
            <a:srgbClr val="F26B43"/>
          </p15:clr>
        </p15:guide>
        <p15:guide id="70" orient="horz" pos="19038">
          <p15:clr>
            <a:srgbClr val="F26B43"/>
          </p15:clr>
        </p15:guide>
        <p15:guide id="71" orient="horz" pos="19401">
          <p15:clr>
            <a:srgbClr val="F26B43"/>
          </p15:clr>
        </p15:guide>
        <p15:guide id="72" orient="horz" pos="19764">
          <p15:clr>
            <a:srgbClr val="F26B43"/>
          </p15:clr>
        </p15:guide>
        <p15:guide id="73" orient="horz" pos="20127">
          <p15:clr>
            <a:srgbClr val="F26B43"/>
          </p15:clr>
        </p15:guide>
        <p15:guide id="74" orient="horz" pos="20490">
          <p15:clr>
            <a:srgbClr val="F26B43"/>
          </p15:clr>
        </p15:guide>
        <p15:guide id="75" orient="horz" pos="20852">
          <p15:clr>
            <a:srgbClr val="F26B43"/>
          </p15:clr>
        </p15:guide>
        <p15:guide id="76" orient="horz" pos="21215">
          <p15:clr>
            <a:srgbClr val="F26B43"/>
          </p15:clr>
        </p15:guide>
        <p15:guide id="77" orient="horz" pos="21578">
          <p15:clr>
            <a:srgbClr val="F26B43"/>
          </p15:clr>
        </p15:guide>
        <p15:guide id="78" orient="horz" pos="21941">
          <p15:clr>
            <a:srgbClr val="F26B43"/>
          </p15:clr>
        </p15:guide>
        <p15:guide id="79" orient="horz" pos="22304">
          <p15:clr>
            <a:srgbClr val="F26B43"/>
          </p15:clr>
        </p15:guide>
        <p15:guide id="80" orient="horz" pos="22667">
          <p15:clr>
            <a:srgbClr val="F26B43"/>
          </p15:clr>
        </p15:guide>
        <p15:guide id="81" orient="horz" pos="23030">
          <p15:clr>
            <a:srgbClr val="F26B43"/>
          </p15:clr>
        </p15:guide>
        <p15:guide id="82" orient="horz" pos="23393">
          <p15:clr>
            <a:srgbClr val="F26B43"/>
          </p15:clr>
        </p15:guide>
        <p15:guide id="83" orient="horz" pos="23755">
          <p15:clr>
            <a:srgbClr val="F26B43"/>
          </p15:clr>
        </p15:guide>
        <p15:guide id="84" orient="horz" pos="24118">
          <p15:clr>
            <a:srgbClr val="F26B43"/>
          </p15:clr>
        </p15:guide>
        <p15:guide id="85" orient="horz" pos="24504">
          <p15:clr>
            <a:srgbClr val="F26B43"/>
          </p15:clr>
        </p15:guide>
        <p15:guide id="86" orient="horz" pos="24844">
          <p15:clr>
            <a:srgbClr val="F26B43"/>
          </p15:clr>
        </p15:guide>
        <p15:guide id="87" orient="horz" pos="25207">
          <p15:clr>
            <a:srgbClr val="F26B43"/>
          </p15:clr>
        </p15:guide>
        <p15:guide id="88" orient="horz" pos="25570">
          <p15:clr>
            <a:srgbClr val="F26B43"/>
          </p15:clr>
        </p15:guide>
        <p15:guide id="89" orient="horz" pos="25933">
          <p15:clr>
            <a:srgbClr val="F26B43"/>
          </p15:clr>
        </p15:guide>
        <p15:guide id="91" orient="horz" pos="26409">
          <p15:clr>
            <a:srgbClr val="F26B43"/>
          </p15:clr>
        </p15:guide>
        <p15:guide id="92" orient="horz" pos="5430">
          <p15:clr>
            <a:srgbClr val="F26B43"/>
          </p15:clr>
        </p15:guide>
        <p15:guide id="94" pos="8696" userDrawn="1">
          <p15:clr>
            <a:srgbClr val="F26B43"/>
          </p15:clr>
        </p15:guide>
        <p15:guide id="95" pos="10375" userDrawn="1">
          <p15:clr>
            <a:srgbClr val="F26B43"/>
          </p15:clr>
        </p15:guide>
        <p15:guide id="96" pos="8333" userDrawn="1">
          <p15:clr>
            <a:srgbClr val="F26B43"/>
          </p15:clr>
        </p15:guide>
        <p15:guide id="97" pos="10738" userDrawn="1">
          <p15:clr>
            <a:srgbClr val="F26B43"/>
          </p15:clr>
        </p15:guide>
        <p15:guide id="98" pos="6655" userDrawn="1">
          <p15:clr>
            <a:srgbClr val="F26B43"/>
          </p15:clr>
        </p15:guide>
        <p15:guide id="99" pos="6292" userDrawn="1">
          <p15:clr>
            <a:srgbClr val="F26B43"/>
          </p15:clr>
        </p15:guide>
        <p15:guide id="100" pos="12779" userDrawn="1">
          <p15:clr>
            <a:srgbClr val="F26B43"/>
          </p15:clr>
        </p15:guide>
        <p15:guide id="101" pos="12416" userDrawn="1">
          <p15:clr>
            <a:srgbClr val="F26B43"/>
          </p15:clr>
        </p15:guide>
        <p15:guide id="102" pos="4614" userDrawn="1">
          <p15:clr>
            <a:srgbClr val="F26B43"/>
          </p15:clr>
        </p15:guide>
        <p15:guide id="103" pos="14457" userDrawn="1">
          <p15:clr>
            <a:srgbClr val="F26B43"/>
          </p15:clr>
        </p15:guide>
        <p15:guide id="104" pos="4228" userDrawn="1">
          <p15:clr>
            <a:srgbClr val="F26B43"/>
          </p15:clr>
        </p15:guide>
        <p15:guide id="105" pos="14843" userDrawn="1">
          <p15:clr>
            <a:srgbClr val="F26B43"/>
          </p15:clr>
        </p15:guide>
        <p15:guide id="106" pos="2573" userDrawn="1">
          <p15:clr>
            <a:srgbClr val="F26B43"/>
          </p15:clr>
        </p15:guide>
        <p15:guide id="107" pos="16498" userDrawn="1">
          <p15:clr>
            <a:srgbClr val="F26B43"/>
          </p15:clr>
        </p15:guide>
        <p15:guide id="108" pos="2210" userDrawn="1">
          <p15:clr>
            <a:srgbClr val="F26B43"/>
          </p15:clr>
        </p15:guide>
        <p15:guide id="109" pos="16861" userDrawn="1">
          <p15:clr>
            <a:srgbClr val="F26B43"/>
          </p15:clr>
        </p15:guide>
        <p15:guide id="110" pos="554" userDrawn="1">
          <p15:clr>
            <a:srgbClr val="F26B43"/>
          </p15:clr>
        </p15:guide>
        <p15:guide id="111" pos="185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sv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chart" Target="../charts/chart3.xml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6.jp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18">
            <a:extLst>
              <a:ext uri="{FF2B5EF4-FFF2-40B4-BE49-F238E27FC236}">
                <a16:creationId xmlns:a16="http://schemas.microsoft.com/office/drawing/2014/main" id="{D487721F-D08A-4009-B115-86889298536C}"/>
              </a:ext>
            </a:extLst>
          </p:cNvPr>
          <p:cNvSpPr/>
          <p:nvPr/>
        </p:nvSpPr>
        <p:spPr>
          <a:xfrm>
            <a:off x="8188325" y="24461787"/>
            <a:ext cx="6661150" cy="97932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D88918F3-6A1A-43C0-BF07-349BE316B0AC}"/>
              </a:ext>
            </a:extLst>
          </p:cNvPr>
          <p:cNvSpPr/>
          <p:nvPr/>
        </p:nvSpPr>
        <p:spPr>
          <a:xfrm>
            <a:off x="0" y="0"/>
            <a:ext cx="30275213" cy="8620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9D0D2281-B94E-4C1C-8835-BCD109E3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6061" y="3451225"/>
            <a:ext cx="27314525" cy="6792913"/>
          </a:xfrm>
          <a:prstGeom prst="rect">
            <a:avLst/>
          </a:prstGeom>
        </p:spPr>
        <p:txBody>
          <a:bodyPr/>
          <a:lstStyle/>
          <a:p>
            <a:r>
              <a:rPr lang="da-DK" b="1" dirty="0">
                <a:solidFill>
                  <a:schemeClr val="bg1"/>
                </a:solidFill>
                <a:latin typeface="Arial" panose="020B0604020202020204" pitchFamily="34" charset="0"/>
              </a:rPr>
              <a:t>Titel Neo Sans Pro</a:t>
            </a:r>
            <a:br>
              <a:rPr lang="da-DK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</a:rPr>
              <a:t>Medium/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</a:rPr>
              <a:t>Regular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</a:rPr>
              <a:t> 140/160pt</a:t>
            </a:r>
          </a:p>
        </p:txBody>
      </p:sp>
      <p:pic>
        <p:nvPicPr>
          <p:cNvPr id="10" name="DTU_Logo">
            <a:extLst>
              <a:ext uri="{FF2B5EF4-FFF2-40B4-BE49-F238E27FC236}">
                <a16:creationId xmlns:a16="http://schemas.microsoft.com/office/drawing/2014/main" id="{7FA3B8C9-FE2B-4A94-BD5F-2DDA0C2A7F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482" y="879475"/>
            <a:ext cx="1185863" cy="1728788"/>
          </a:xfrm>
          <a:prstGeom prst="rect">
            <a:avLst/>
          </a:prstGeom>
        </p:spPr>
      </p:pic>
      <p:sp>
        <p:nvSpPr>
          <p:cNvPr id="15" name="Tekstfelt 14">
            <a:extLst>
              <a:ext uri="{FF2B5EF4-FFF2-40B4-BE49-F238E27FC236}">
                <a16:creationId xmlns:a16="http://schemas.microsoft.com/office/drawing/2014/main" id="{E32BE844-A5F8-4F30-91CD-1BF5BEC32B04}"/>
              </a:ext>
            </a:extLst>
          </p:cNvPr>
          <p:cNvSpPr txBox="1"/>
          <p:nvPr/>
        </p:nvSpPr>
        <p:spPr>
          <a:xfrm>
            <a:off x="15425738" y="13881936"/>
            <a:ext cx="1385201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8000" b="1" dirty="0">
                <a:solidFill>
                  <a:schemeClr val="accent5"/>
                </a:solidFill>
                <a:latin typeface="Arial" panose="020B0604020202020204" pitchFamily="34" charset="0"/>
              </a:rPr>
              <a:t>Neo Sans Pro 80/100 pt.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A5BEF21F-9971-4ACE-88DB-4E6E6941874D}"/>
              </a:ext>
            </a:extLst>
          </p:cNvPr>
          <p:cNvSpPr txBox="1"/>
          <p:nvPr/>
        </p:nvSpPr>
        <p:spPr>
          <a:xfrm>
            <a:off x="15425738" y="15769047"/>
            <a:ext cx="13980993" cy="3284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Manchet Neo Sans Pro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Regular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30/40 pt.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Um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et di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voluptatem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et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veribus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nonsend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ipsaperchit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volorit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, te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quam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re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veliati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umquod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quundiorum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fugia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quunt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.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Vendernatiis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simusantio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. Ab is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nossimus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ea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quias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vel ma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sam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iunt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repti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da-DK" sz="40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doluptur</a:t>
            </a:r>
            <a:r>
              <a:rPr lang="da-DK" sz="4000" b="1" dirty="0">
                <a:solidFill>
                  <a:schemeClr val="accent5"/>
                </a:solidFill>
                <a:latin typeface="Arial" panose="020B0604020202020204" pitchFamily="34" charset="0"/>
              </a:rPr>
              <a:t> millabor.</a:t>
            </a: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8766A379-0A0A-4CBF-9533-19D97324A0A2}"/>
              </a:ext>
            </a:extLst>
          </p:cNvPr>
          <p:cNvSpPr txBox="1"/>
          <p:nvPr/>
        </p:nvSpPr>
        <p:spPr>
          <a:xfrm>
            <a:off x="8727204" y="26401186"/>
            <a:ext cx="5636120" cy="7277627"/>
          </a:xfrm>
          <a:prstGeom prst="rect">
            <a:avLst/>
          </a:prstGeom>
          <a:noFill/>
        </p:spPr>
        <p:txBody>
          <a:bodyPr wrap="square" lIns="0" tIns="0" rIns="0" bIns="0" numCol="1" spcCol="576000" rtlCol="0">
            <a:noAutofit/>
          </a:bodyPr>
          <a:lstStyle/>
          <a:p>
            <a:pPr>
              <a:lnSpc>
                <a:spcPts val="2800"/>
              </a:lnSpc>
            </a:pP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Faktaboks brød Neo Sans Pro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Regular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24/32pt.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Sperspid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mi,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officat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litatur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auda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sectatur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con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pliquatinus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explique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dellorro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hiciet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undempos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con plis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? Bis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excesequi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volupic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tureperi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ulluptatur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si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adignim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alit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as id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demped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ea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sant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At ma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velit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ommoluptatis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eossi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repe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pelende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bistius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remquam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essin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parum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occus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si te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sequo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vellabor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magnimo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doluptatia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corat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se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voloressi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sinci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beatest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istrum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expel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es is re pro te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dolestio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excepudipsum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essit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lacium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voluptas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a non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illigenda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abo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audante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offictur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magnatusam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ut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optatem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olorpor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atet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sitat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>
              <a:lnSpc>
                <a:spcPts val="2800"/>
              </a:lnSpc>
            </a:pPr>
            <a:endParaRPr lang="da-DK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si te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sequo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vellabor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magnimo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doluptatia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corat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se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voloressi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sinci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beatest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istrum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expel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es is re pro te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dolestio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excepudipsum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essit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lacium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voluptas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a non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illigenda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abo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audante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offictu¨r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0D34D85C-7BA7-4A26-B66F-63C57343FD1F}"/>
              </a:ext>
            </a:extLst>
          </p:cNvPr>
          <p:cNvSpPr/>
          <p:nvPr/>
        </p:nvSpPr>
        <p:spPr>
          <a:xfrm>
            <a:off x="8639552" y="24910088"/>
            <a:ext cx="5636121" cy="1072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da-DK" sz="3000" b="1" dirty="0">
                <a:solidFill>
                  <a:schemeClr val="bg1"/>
                </a:solidFill>
                <a:latin typeface="Arial" panose="020B0604020202020204" pitchFamily="34" charset="0"/>
              </a:rPr>
              <a:t>Faktaboks rubrik </a:t>
            </a:r>
          </a:p>
          <a:p>
            <a:pPr>
              <a:lnSpc>
                <a:spcPts val="4000"/>
              </a:lnSpc>
            </a:pPr>
            <a:r>
              <a:rPr lang="da-DK" sz="3000" b="1" dirty="0">
                <a:solidFill>
                  <a:schemeClr val="bg1"/>
                </a:solidFill>
                <a:latin typeface="Arial" panose="020B0604020202020204" pitchFamily="34" charset="0"/>
              </a:rPr>
              <a:t>Neo Sans Medium 30/40pt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00699E0F-3D43-4BEF-8E11-9A7A8C1ACDB0}"/>
              </a:ext>
            </a:extLst>
          </p:cNvPr>
          <p:cNvSpPr txBox="1"/>
          <p:nvPr/>
        </p:nvSpPr>
        <p:spPr>
          <a:xfrm>
            <a:off x="879475" y="26755682"/>
            <a:ext cx="6697664" cy="15856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da-DK" sz="3000" dirty="0">
                <a:latin typeface="Arial" panose="020B0604020202020204" pitchFamily="34" charset="0"/>
              </a:rPr>
              <a:t>Brød Neo Sans Pro </a:t>
            </a:r>
            <a:r>
              <a:rPr lang="da-DK" sz="3000" dirty="0" err="1">
                <a:latin typeface="Arial" panose="020B0604020202020204" pitchFamily="34" charset="0"/>
              </a:rPr>
              <a:t>Regular</a:t>
            </a:r>
            <a:r>
              <a:rPr lang="da-DK" sz="3000" dirty="0">
                <a:latin typeface="Arial" panose="020B0604020202020204" pitchFamily="34" charset="0"/>
              </a:rPr>
              <a:t> 20/28 pt. Tur </a:t>
            </a:r>
            <a:r>
              <a:rPr lang="da-DK" sz="3000" dirty="0" err="1">
                <a:latin typeface="Arial" panose="020B0604020202020204" pitchFamily="34" charset="0"/>
              </a:rPr>
              <a:t>reicipsa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dolestrum</a:t>
            </a:r>
            <a:r>
              <a:rPr lang="da-DK" sz="3000" dirty="0">
                <a:latin typeface="Arial" panose="020B0604020202020204" pitchFamily="34" charset="0"/>
              </a:rPr>
              <a:t> re </a:t>
            </a:r>
            <a:r>
              <a:rPr lang="da-DK" sz="3000" dirty="0" err="1">
                <a:latin typeface="Arial" panose="020B0604020202020204" pitchFamily="34" charset="0"/>
              </a:rPr>
              <a:t>inimolupta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pedis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quibus</a:t>
            </a:r>
            <a:r>
              <a:rPr lang="da-DK" sz="3000" dirty="0">
                <a:latin typeface="Arial" panose="020B0604020202020204" pitchFamily="34" charset="0"/>
              </a:rPr>
              <a:t>, </a:t>
            </a:r>
            <a:r>
              <a:rPr lang="da-DK" sz="3000" dirty="0" err="1">
                <a:latin typeface="Arial" panose="020B0604020202020204" pitchFamily="34" charset="0"/>
              </a:rPr>
              <a:t>quatistore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sinulpa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velissim</a:t>
            </a:r>
            <a:r>
              <a:rPr lang="da-DK" sz="3000" dirty="0">
                <a:latin typeface="Arial" panose="020B0604020202020204" pitchFamily="34" charset="0"/>
              </a:rPr>
              <a:t> rem </a:t>
            </a:r>
            <a:r>
              <a:rPr lang="da-DK" sz="3000" dirty="0" err="1">
                <a:latin typeface="Arial" panose="020B0604020202020204" pitchFamily="34" charset="0"/>
              </a:rPr>
              <a:t>nistiae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nisquo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tempor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mo</a:t>
            </a:r>
            <a:r>
              <a:rPr lang="da-DK" sz="3000" dirty="0">
                <a:latin typeface="Arial" panose="020B0604020202020204" pitchFamily="34" charset="0"/>
              </a:rPr>
              <a:t> modis et fuga. </a:t>
            </a:r>
            <a:r>
              <a:rPr lang="da-DK" sz="3000" dirty="0" err="1">
                <a:latin typeface="Arial" panose="020B0604020202020204" pitchFamily="34" charset="0"/>
              </a:rPr>
              <a:t>Atinit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maio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debis</a:t>
            </a:r>
            <a:r>
              <a:rPr lang="da-DK" sz="3000" dirty="0">
                <a:latin typeface="Arial" panose="020B0604020202020204" pitchFamily="34" charset="0"/>
              </a:rPr>
              <a:t> re </a:t>
            </a:r>
            <a:r>
              <a:rPr lang="da-DK" sz="3000" dirty="0" err="1">
                <a:latin typeface="Arial" panose="020B0604020202020204" pitchFamily="34" charset="0"/>
              </a:rPr>
              <a:t>enditia</a:t>
            </a:r>
            <a:r>
              <a:rPr lang="da-DK" sz="3000" dirty="0">
                <a:latin typeface="Arial" panose="020B0604020202020204" pitchFamily="34" charset="0"/>
              </a:rPr>
              <a:t> velitin nis </a:t>
            </a:r>
            <a:r>
              <a:rPr lang="da-DK" sz="3000" dirty="0" err="1">
                <a:latin typeface="Arial" panose="020B0604020202020204" pitchFamily="34" charset="0"/>
              </a:rPr>
              <a:t>prem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aut</a:t>
            </a:r>
            <a:r>
              <a:rPr lang="da-DK" sz="3000" dirty="0">
                <a:latin typeface="Arial" panose="020B0604020202020204" pitchFamily="34" charset="0"/>
              </a:rPr>
              <a:t> vel et </a:t>
            </a:r>
            <a:r>
              <a:rPr lang="da-DK" sz="3000" dirty="0" err="1">
                <a:latin typeface="Arial" panose="020B0604020202020204" pitchFamily="34" charset="0"/>
              </a:rPr>
              <a:t>omnis</a:t>
            </a:r>
            <a:r>
              <a:rPr lang="da-DK" sz="3000" dirty="0">
                <a:latin typeface="Arial" panose="020B0604020202020204" pitchFamily="34" charset="0"/>
              </a:rPr>
              <a:t> et </a:t>
            </a:r>
            <a:r>
              <a:rPr lang="da-DK" sz="3000" dirty="0" err="1">
                <a:latin typeface="Arial" panose="020B0604020202020204" pitchFamily="34" charset="0"/>
              </a:rPr>
              <a:t>pre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samus</a:t>
            </a:r>
            <a:endParaRPr lang="da-DK" sz="3000" dirty="0">
              <a:latin typeface="Arial" panose="020B0604020202020204" pitchFamily="34" charset="0"/>
            </a:endParaRPr>
          </a:p>
          <a:p>
            <a:pPr>
              <a:lnSpc>
                <a:spcPts val="4000"/>
              </a:lnSpc>
            </a:pPr>
            <a:r>
              <a:rPr lang="da-DK" sz="3000" dirty="0" err="1">
                <a:latin typeface="Arial" panose="020B0604020202020204" pitchFamily="34" charset="0"/>
              </a:rPr>
              <a:t>Aque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alibus</a:t>
            </a:r>
            <a:r>
              <a:rPr lang="da-DK" sz="3000" dirty="0">
                <a:latin typeface="Arial" panose="020B0604020202020204" pitchFamily="34" charset="0"/>
              </a:rPr>
              <a:t> vent vel </a:t>
            </a:r>
            <a:r>
              <a:rPr lang="da-DK" sz="3000" dirty="0" err="1">
                <a:latin typeface="Arial" panose="020B0604020202020204" pitchFamily="34" charset="0"/>
              </a:rPr>
              <a:t>excepedictur</a:t>
            </a:r>
            <a:r>
              <a:rPr lang="da-DK" sz="3000" dirty="0">
                <a:latin typeface="Arial" panose="020B0604020202020204" pitchFamily="34" charset="0"/>
              </a:rPr>
              <a:t> mi, </a:t>
            </a:r>
            <a:r>
              <a:rPr lang="da-DK" sz="3000" dirty="0" err="1">
                <a:latin typeface="Arial" panose="020B0604020202020204" pitchFamily="34" charset="0"/>
              </a:rPr>
              <a:t>intur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reici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verupta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tempossit</a:t>
            </a:r>
            <a:r>
              <a:rPr lang="da-DK" sz="3000" dirty="0">
                <a:latin typeface="Arial" panose="020B0604020202020204" pitchFamily="34" charset="0"/>
              </a:rPr>
              <a:t> mos </a:t>
            </a:r>
            <a:r>
              <a:rPr lang="da-DK" sz="3000" dirty="0" err="1">
                <a:latin typeface="Arial" panose="020B0604020202020204" pitchFamily="34" charset="0"/>
              </a:rPr>
              <a:t>anto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bea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aliae</a:t>
            </a:r>
            <a:r>
              <a:rPr lang="da-DK" sz="3000" dirty="0">
                <a:latin typeface="Arial" panose="020B0604020202020204" pitchFamily="34" charset="0"/>
              </a:rPr>
              <a:t>. Nem </a:t>
            </a:r>
            <a:r>
              <a:rPr lang="da-DK" sz="3000" dirty="0" err="1">
                <a:latin typeface="Arial" panose="020B0604020202020204" pitchFamily="34" charset="0"/>
              </a:rPr>
              <a:t>erfersp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erisit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aute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dolorum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quis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miniendam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hilibusdae</a:t>
            </a:r>
            <a:r>
              <a:rPr lang="da-DK" sz="3000" dirty="0">
                <a:latin typeface="Arial" panose="020B0604020202020204" pitchFamily="34" charset="0"/>
              </a:rPr>
              <a:t> rent </a:t>
            </a:r>
            <a:r>
              <a:rPr lang="da-DK" sz="3000" dirty="0" err="1">
                <a:latin typeface="Arial" panose="020B0604020202020204" pitchFamily="34" charset="0"/>
              </a:rPr>
              <a:t>facea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exceatus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eius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audiatint</a:t>
            </a:r>
            <a:r>
              <a:rPr lang="da-DK" sz="3000" dirty="0">
                <a:latin typeface="Arial" panose="020B0604020202020204" pitchFamily="34" charset="0"/>
              </a:rPr>
              <a:t> fuga. </a:t>
            </a:r>
            <a:r>
              <a:rPr lang="da-DK" sz="3000" dirty="0" err="1">
                <a:latin typeface="Arial" panose="020B0604020202020204" pitchFamily="34" charset="0"/>
              </a:rPr>
              <a:t>Atem</a:t>
            </a:r>
            <a:r>
              <a:rPr lang="da-DK" sz="3000" dirty="0">
                <a:latin typeface="Arial" panose="020B0604020202020204" pitchFamily="34" charset="0"/>
              </a:rPr>
              <a:t> et </a:t>
            </a:r>
            <a:r>
              <a:rPr lang="da-DK" sz="3000" dirty="0" err="1">
                <a:latin typeface="Arial" panose="020B0604020202020204" pitchFamily="34" charset="0"/>
              </a:rPr>
              <a:t>fugiae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dolor</a:t>
            </a:r>
            <a:r>
              <a:rPr lang="da-DK" sz="3000" dirty="0">
                <a:latin typeface="Arial" panose="020B0604020202020204" pitchFamily="34" charset="0"/>
              </a:rPr>
              <a:t> re, </a:t>
            </a:r>
            <a:r>
              <a:rPr lang="da-DK" sz="3000" dirty="0" err="1">
                <a:latin typeface="Arial" panose="020B0604020202020204" pitchFamily="34" charset="0"/>
              </a:rPr>
              <a:t>senecae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volorestias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doluptae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ratatis</a:t>
            </a:r>
            <a:r>
              <a:rPr lang="da-DK" sz="3000" dirty="0">
                <a:latin typeface="Arial" panose="020B0604020202020204" pitchFamily="34" charset="0"/>
              </a:rPr>
              <a:t> vid </a:t>
            </a:r>
            <a:r>
              <a:rPr lang="da-DK" sz="3000" dirty="0" err="1">
                <a:latin typeface="Arial" panose="020B0604020202020204" pitchFamily="34" charset="0"/>
              </a:rPr>
              <a:t>quias</a:t>
            </a:r>
            <a:r>
              <a:rPr lang="da-DK" sz="3000" dirty="0">
                <a:latin typeface="Arial" panose="020B0604020202020204" pitchFamily="34" charset="0"/>
              </a:rPr>
              <a:t> dit </a:t>
            </a:r>
            <a:r>
              <a:rPr lang="da-DK" sz="3000" dirty="0" err="1">
                <a:latin typeface="Arial" panose="020B0604020202020204" pitchFamily="34" charset="0"/>
              </a:rPr>
              <a:t>aci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ducia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quatus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dolor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simi</a:t>
            </a:r>
            <a:r>
              <a:rPr lang="da-DK" sz="3000" dirty="0">
                <a:latin typeface="Arial" panose="020B0604020202020204" pitchFamily="34" charset="0"/>
              </a:rPr>
              <a:t>, od </a:t>
            </a:r>
            <a:r>
              <a:rPr lang="da-DK" sz="3000" dirty="0" err="1">
                <a:latin typeface="Arial" panose="020B0604020202020204" pitchFamily="34" charset="0"/>
              </a:rPr>
              <a:t>molorum</a:t>
            </a:r>
            <a:r>
              <a:rPr lang="da-DK" sz="3000" dirty="0">
                <a:latin typeface="Arial" panose="020B0604020202020204" pitchFamily="34" charset="0"/>
              </a:rPr>
              <a:t> nonet </a:t>
            </a:r>
            <a:r>
              <a:rPr lang="da-DK" sz="3000" dirty="0" err="1">
                <a:latin typeface="Arial" panose="020B0604020202020204" pitchFamily="34" charset="0"/>
              </a:rPr>
              <a:t>ulliates</a:t>
            </a:r>
            <a:r>
              <a:rPr lang="da-DK" sz="3000" dirty="0">
                <a:latin typeface="Arial" panose="020B0604020202020204" pitchFamily="34" charset="0"/>
              </a:rPr>
              <a:t> et </a:t>
            </a:r>
            <a:r>
              <a:rPr lang="da-DK" sz="3000" dirty="0" err="1">
                <a:latin typeface="Arial" panose="020B0604020202020204" pitchFamily="34" charset="0"/>
              </a:rPr>
              <a:t>quodia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prati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odionsequi</a:t>
            </a:r>
            <a:r>
              <a:rPr lang="da-DK" sz="3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4000"/>
              </a:lnSpc>
            </a:pPr>
            <a:endParaRPr lang="da-DK" sz="3000" dirty="0">
              <a:latin typeface="Arial" panose="020B0604020202020204" pitchFamily="34" charset="0"/>
            </a:endParaRPr>
          </a:p>
          <a:p>
            <a:pPr>
              <a:lnSpc>
                <a:spcPts val="4000"/>
              </a:lnSpc>
            </a:pPr>
            <a:r>
              <a:rPr lang="da-DK" sz="3000" dirty="0">
                <a:latin typeface="Arial" panose="020B0604020202020204" pitchFamily="34" charset="0"/>
              </a:rPr>
              <a:t>Brød Neo Sans Pro </a:t>
            </a:r>
            <a:r>
              <a:rPr lang="da-DK" sz="3000" dirty="0" err="1">
                <a:latin typeface="Arial" panose="020B0604020202020204" pitchFamily="34" charset="0"/>
              </a:rPr>
              <a:t>Regular</a:t>
            </a:r>
            <a:r>
              <a:rPr lang="da-DK" sz="3000" dirty="0">
                <a:latin typeface="Arial" panose="020B0604020202020204" pitchFamily="34" charset="0"/>
              </a:rPr>
              <a:t> 20/28 pt. </a:t>
            </a:r>
            <a:r>
              <a:rPr lang="da-DK" sz="3000" dirty="0" err="1">
                <a:latin typeface="Arial" panose="020B0604020202020204" pitchFamily="34" charset="0"/>
              </a:rPr>
              <a:t>Icillib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usanis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cum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quam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hictusdae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vendita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dolorum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estis</a:t>
            </a:r>
            <a:r>
              <a:rPr lang="da-DK" sz="3000" dirty="0">
                <a:latin typeface="Arial" panose="020B0604020202020204" pitchFamily="34" charset="0"/>
              </a:rPr>
              <a:t> et </a:t>
            </a:r>
            <a:r>
              <a:rPr lang="da-DK" sz="3000" dirty="0" err="1">
                <a:latin typeface="Arial" panose="020B0604020202020204" pitchFamily="34" charset="0"/>
              </a:rPr>
              <a:t>liciet</a:t>
            </a:r>
            <a:r>
              <a:rPr lang="da-DK" sz="3000" dirty="0">
                <a:latin typeface="Arial" panose="020B0604020202020204" pitchFamily="34" charset="0"/>
              </a:rPr>
              <a:t> hit, </a:t>
            </a:r>
            <a:r>
              <a:rPr lang="da-DK" sz="3000" dirty="0" err="1">
                <a:latin typeface="Arial" panose="020B0604020202020204" pitchFamily="34" charset="0"/>
              </a:rPr>
              <a:t>ius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nihici</a:t>
            </a:r>
            <a:r>
              <a:rPr lang="da-DK" sz="3000" dirty="0">
                <a:latin typeface="Arial" panose="020B0604020202020204" pitchFamily="34" charset="0"/>
              </a:rPr>
              <a:t> dolla </a:t>
            </a:r>
            <a:r>
              <a:rPr lang="da-DK" sz="3000" dirty="0" err="1">
                <a:latin typeface="Arial" panose="020B0604020202020204" pitchFamily="34" charset="0"/>
              </a:rPr>
              <a:t>sernam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arcimet</a:t>
            </a:r>
            <a:r>
              <a:rPr lang="da-DK" sz="3000" dirty="0">
                <a:latin typeface="Arial" panose="020B0604020202020204" pitchFamily="34" charset="0"/>
              </a:rPr>
              <a:t> as </a:t>
            </a:r>
            <a:r>
              <a:rPr lang="da-DK" sz="3000" dirty="0" err="1">
                <a:latin typeface="Arial" panose="020B0604020202020204" pitchFamily="34" charset="0"/>
              </a:rPr>
              <a:t>saerum</a:t>
            </a:r>
            <a:r>
              <a:rPr lang="da-DK" sz="3000" dirty="0">
                <a:latin typeface="Arial" panose="020B0604020202020204" pitchFamily="34" charset="0"/>
              </a:rPr>
              <a:t> ea </a:t>
            </a:r>
            <a:r>
              <a:rPr lang="da-DK" sz="3000" dirty="0" err="1">
                <a:latin typeface="Arial" panose="020B0604020202020204" pitchFamily="34" charset="0"/>
              </a:rPr>
              <a:t>que</a:t>
            </a:r>
            <a:r>
              <a:rPr lang="da-DK" sz="3000" dirty="0">
                <a:latin typeface="Arial" panose="020B0604020202020204" pitchFamily="34" charset="0"/>
              </a:rPr>
              <a:t> none </a:t>
            </a:r>
            <a:r>
              <a:rPr lang="da-DK" sz="3000" dirty="0" err="1">
                <a:latin typeface="Arial" panose="020B0604020202020204" pitchFamily="34" charset="0"/>
              </a:rPr>
              <a:t>ped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magnatem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eum</a:t>
            </a:r>
            <a:r>
              <a:rPr lang="da-DK" sz="3000" dirty="0">
                <a:latin typeface="Arial" panose="020B0604020202020204" pitchFamily="34" charset="0"/>
              </a:rPr>
              <a:t> et </a:t>
            </a:r>
            <a:r>
              <a:rPr lang="da-DK" sz="3000" dirty="0" err="1">
                <a:latin typeface="Arial" panose="020B0604020202020204" pitchFamily="34" charset="0"/>
              </a:rPr>
              <a:t>vitiuntus</a:t>
            </a:r>
            <a:r>
              <a:rPr lang="da-DK" sz="3000" dirty="0">
                <a:latin typeface="Arial" panose="020B0604020202020204" pitchFamily="34" charset="0"/>
              </a:rPr>
              <a:t> as </a:t>
            </a:r>
            <a:r>
              <a:rPr lang="da-DK" sz="3000" dirty="0" err="1">
                <a:latin typeface="Arial" panose="020B0604020202020204" pitchFamily="34" charset="0"/>
              </a:rPr>
              <a:t>imolo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venduci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doluptae</a:t>
            </a:r>
            <a:r>
              <a:rPr lang="da-DK" sz="3000" dirty="0">
                <a:latin typeface="Arial" panose="020B0604020202020204" pitchFamily="34" charset="0"/>
              </a:rPr>
              <a:t>. Rum </a:t>
            </a:r>
            <a:r>
              <a:rPr lang="da-DK" sz="3000" dirty="0" err="1">
                <a:latin typeface="Arial" panose="020B0604020202020204" pitchFamily="34" charset="0"/>
              </a:rPr>
              <a:t>saped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dessit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occatiam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autem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quasit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ideligento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dipiendis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modipsam</a:t>
            </a:r>
            <a:r>
              <a:rPr lang="da-DK" sz="3000" dirty="0">
                <a:latin typeface="Arial" panose="020B0604020202020204" pitchFamily="34" charset="0"/>
              </a:rPr>
              <a:t> nem </a:t>
            </a:r>
            <a:r>
              <a:rPr lang="da-DK" sz="3000" dirty="0" err="1">
                <a:latin typeface="Arial" panose="020B0604020202020204" pitchFamily="34" charset="0"/>
              </a:rPr>
              <a:t>quas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alis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expel</a:t>
            </a:r>
            <a:r>
              <a:rPr lang="da-DK" sz="3000" dirty="0">
                <a:latin typeface="Arial" panose="020B0604020202020204" pitchFamily="34" charset="0"/>
              </a:rPr>
              <a:t> ma </a:t>
            </a:r>
            <a:r>
              <a:rPr lang="da-DK" sz="3000" dirty="0" err="1">
                <a:latin typeface="Arial" panose="020B0604020202020204" pitchFamily="34" charset="0"/>
              </a:rPr>
              <a:t>etusa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utempor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emperspiet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faccus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maxim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exere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lic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tectiisquo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omnimus</a:t>
            </a:r>
            <a:r>
              <a:rPr lang="da-DK" sz="3000" dirty="0">
                <a:latin typeface="Arial" panose="020B0604020202020204" pitchFamily="34" charset="0"/>
              </a:rPr>
              <a:t>. </a:t>
            </a:r>
            <a:r>
              <a:rPr lang="da-DK" sz="3000" dirty="0" err="1">
                <a:latin typeface="Arial" panose="020B0604020202020204" pitchFamily="34" charset="0"/>
              </a:rPr>
              <a:t>Solorrovit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auditam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aciaspit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vitatias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repti</a:t>
            </a:r>
            <a:r>
              <a:rPr lang="da-DK" sz="3000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50BD92A-19A5-4D3B-AA45-A1B74EC468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-1" r="22913" b="-1"/>
          <a:stretch/>
        </p:blipFill>
        <p:spPr>
          <a:xfrm>
            <a:off x="868482" y="9520238"/>
            <a:ext cx="13980993" cy="1379061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E8E322DE-9A37-49B8-9540-125DE516C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8" r="202"/>
          <a:stretch/>
        </p:blipFill>
        <p:spPr>
          <a:xfrm>
            <a:off x="22698075" y="24461788"/>
            <a:ext cx="6703527" cy="8066086"/>
          </a:xfrm>
          <a:prstGeom prst="rect">
            <a:avLst/>
          </a:prstGeom>
        </p:spPr>
      </p:pic>
      <p:pic>
        <p:nvPicPr>
          <p:cNvPr id="23" name="Billede 22">
            <a:extLst>
              <a:ext uri="{FF2B5EF4-FFF2-40B4-BE49-F238E27FC236}">
                <a16:creationId xmlns:a16="http://schemas.microsoft.com/office/drawing/2014/main" id="{F70647FA-7665-48C7-84BC-52466C502D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5" r="29799" b="39294"/>
          <a:stretch/>
        </p:blipFill>
        <p:spPr>
          <a:xfrm>
            <a:off x="22698074" y="33091631"/>
            <a:ext cx="6703527" cy="8832657"/>
          </a:xfrm>
          <a:prstGeom prst="rect">
            <a:avLst/>
          </a:prstGeom>
        </p:spPr>
      </p:pic>
      <p:pic>
        <p:nvPicPr>
          <p:cNvPr id="39" name="Billede 38">
            <a:extLst>
              <a:ext uri="{FF2B5EF4-FFF2-40B4-BE49-F238E27FC236}">
                <a16:creationId xmlns:a16="http://schemas.microsoft.com/office/drawing/2014/main" id="{4253A010-15A7-4526-A0DB-61FBAD36A4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023" r="-1" b="41278"/>
          <a:stretch/>
        </p:blipFill>
        <p:spPr>
          <a:xfrm>
            <a:off x="15425738" y="9573956"/>
            <a:ext cx="13980993" cy="3978528"/>
          </a:xfrm>
          <a:prstGeom prst="rect">
            <a:avLst/>
          </a:prstGeom>
        </p:spPr>
      </p:pic>
      <p:sp>
        <p:nvSpPr>
          <p:cNvPr id="24" name="Tekstfelt 23">
            <a:extLst>
              <a:ext uri="{FF2B5EF4-FFF2-40B4-BE49-F238E27FC236}">
                <a16:creationId xmlns:a16="http://schemas.microsoft.com/office/drawing/2014/main" id="{EBF0D414-1AB7-4F45-8F01-89FF30F1955B}"/>
              </a:ext>
            </a:extLst>
          </p:cNvPr>
          <p:cNvSpPr txBox="1"/>
          <p:nvPr/>
        </p:nvSpPr>
        <p:spPr>
          <a:xfrm>
            <a:off x="868482" y="24343799"/>
            <a:ext cx="6746041" cy="17098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7000"/>
              </a:lnSpc>
            </a:pPr>
            <a:r>
              <a:rPr lang="da-DK" sz="5000" b="1" dirty="0">
                <a:latin typeface="Arial" panose="020B0604020202020204" pitchFamily="34" charset="0"/>
              </a:rPr>
              <a:t>Rubrik Neo Sans Pro 50/70pt.</a:t>
            </a:r>
          </a:p>
        </p:txBody>
      </p:sp>
      <p:sp>
        <p:nvSpPr>
          <p:cNvPr id="40" name="Tekstfelt 39">
            <a:extLst>
              <a:ext uri="{FF2B5EF4-FFF2-40B4-BE49-F238E27FC236}">
                <a16:creationId xmlns:a16="http://schemas.microsoft.com/office/drawing/2014/main" id="{D80E24E7-2A66-4212-B465-63437EE14028}"/>
              </a:ext>
            </a:extLst>
          </p:cNvPr>
          <p:cNvSpPr txBox="1"/>
          <p:nvPr/>
        </p:nvSpPr>
        <p:spPr>
          <a:xfrm>
            <a:off x="15433672" y="24461787"/>
            <a:ext cx="6697664" cy="970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da-DK" sz="3000" b="1" dirty="0">
                <a:latin typeface="Arial" panose="020B0604020202020204" pitchFamily="34" charset="0"/>
              </a:rPr>
              <a:t>Mellemrubrik Neo Sans Pro Bold</a:t>
            </a:r>
          </a:p>
          <a:p>
            <a:pPr>
              <a:lnSpc>
                <a:spcPts val="4000"/>
              </a:lnSpc>
            </a:pPr>
            <a:r>
              <a:rPr lang="da-DK" sz="3000" dirty="0">
                <a:latin typeface="Arial" panose="020B0604020202020204" pitchFamily="34" charset="0"/>
              </a:rPr>
              <a:t>Brød Neo Sans Pro </a:t>
            </a:r>
            <a:r>
              <a:rPr lang="da-DK" sz="3000" dirty="0" err="1">
                <a:latin typeface="Arial" panose="020B0604020202020204" pitchFamily="34" charset="0"/>
              </a:rPr>
              <a:t>Regular</a:t>
            </a:r>
            <a:r>
              <a:rPr lang="da-DK" sz="3000" dirty="0">
                <a:latin typeface="Arial" panose="020B0604020202020204" pitchFamily="34" charset="0"/>
              </a:rPr>
              <a:t> 20/28 pt. Tur </a:t>
            </a:r>
            <a:r>
              <a:rPr lang="da-DK" sz="3000" dirty="0" err="1">
                <a:latin typeface="Arial" panose="020B0604020202020204" pitchFamily="34" charset="0"/>
              </a:rPr>
              <a:t>reicipsa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dolestrum</a:t>
            </a:r>
            <a:r>
              <a:rPr lang="da-DK" sz="3000" dirty="0">
                <a:latin typeface="Arial" panose="020B0604020202020204" pitchFamily="34" charset="0"/>
              </a:rPr>
              <a:t> re </a:t>
            </a:r>
            <a:r>
              <a:rPr lang="da-DK" sz="3000" dirty="0" err="1">
                <a:latin typeface="Arial" panose="020B0604020202020204" pitchFamily="34" charset="0"/>
              </a:rPr>
              <a:t>inimolupta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pedis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quibus</a:t>
            </a:r>
            <a:r>
              <a:rPr lang="da-DK" sz="3000" dirty="0">
                <a:latin typeface="Arial" panose="020B0604020202020204" pitchFamily="34" charset="0"/>
              </a:rPr>
              <a:t>, </a:t>
            </a:r>
            <a:r>
              <a:rPr lang="da-DK" sz="3000" dirty="0" err="1">
                <a:latin typeface="Arial" panose="020B0604020202020204" pitchFamily="34" charset="0"/>
              </a:rPr>
              <a:t>quatistore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sinulpa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velissim</a:t>
            </a:r>
            <a:r>
              <a:rPr lang="da-DK" sz="3000" dirty="0">
                <a:latin typeface="Arial" panose="020B0604020202020204" pitchFamily="34" charset="0"/>
              </a:rPr>
              <a:t> rem </a:t>
            </a:r>
            <a:r>
              <a:rPr lang="da-DK" sz="3000" dirty="0" err="1">
                <a:latin typeface="Arial" panose="020B0604020202020204" pitchFamily="34" charset="0"/>
              </a:rPr>
              <a:t>nistiae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nisquo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tempor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mo</a:t>
            </a:r>
            <a:r>
              <a:rPr lang="da-DK" sz="3000" dirty="0">
                <a:latin typeface="Arial" panose="020B0604020202020204" pitchFamily="34" charset="0"/>
              </a:rPr>
              <a:t> modis et fuga. </a:t>
            </a:r>
            <a:r>
              <a:rPr lang="da-DK" sz="3000" dirty="0" err="1">
                <a:latin typeface="Arial" panose="020B0604020202020204" pitchFamily="34" charset="0"/>
              </a:rPr>
              <a:t>Atinit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maio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debis</a:t>
            </a:r>
            <a:r>
              <a:rPr lang="da-DK" sz="3000" dirty="0">
                <a:latin typeface="Arial" panose="020B0604020202020204" pitchFamily="34" charset="0"/>
              </a:rPr>
              <a:t> re </a:t>
            </a:r>
            <a:r>
              <a:rPr lang="da-DK" sz="3000" dirty="0" err="1">
                <a:latin typeface="Arial" panose="020B0604020202020204" pitchFamily="34" charset="0"/>
              </a:rPr>
              <a:t>enditia</a:t>
            </a:r>
            <a:r>
              <a:rPr lang="da-DK" sz="3000" dirty="0">
                <a:latin typeface="Arial" panose="020B0604020202020204" pitchFamily="34" charset="0"/>
              </a:rPr>
              <a:t> velitin nis </a:t>
            </a:r>
            <a:r>
              <a:rPr lang="da-DK" sz="3000" dirty="0" err="1">
                <a:latin typeface="Arial" panose="020B0604020202020204" pitchFamily="34" charset="0"/>
              </a:rPr>
              <a:t>prem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aut</a:t>
            </a:r>
            <a:r>
              <a:rPr lang="da-DK" sz="3000" dirty="0">
                <a:latin typeface="Arial" panose="020B0604020202020204" pitchFamily="34" charset="0"/>
              </a:rPr>
              <a:t> vel et </a:t>
            </a:r>
            <a:r>
              <a:rPr lang="da-DK" sz="3000" dirty="0" err="1">
                <a:latin typeface="Arial" panose="020B0604020202020204" pitchFamily="34" charset="0"/>
              </a:rPr>
              <a:t>omnis</a:t>
            </a:r>
            <a:r>
              <a:rPr lang="da-DK" sz="3000" dirty="0">
                <a:latin typeface="Arial" panose="020B0604020202020204" pitchFamily="34" charset="0"/>
              </a:rPr>
              <a:t> et </a:t>
            </a:r>
            <a:r>
              <a:rPr lang="da-DK" sz="3000" dirty="0" err="1">
                <a:latin typeface="Arial" panose="020B0604020202020204" pitchFamily="34" charset="0"/>
              </a:rPr>
              <a:t>pre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samus</a:t>
            </a:r>
            <a:endParaRPr lang="da-DK" sz="3000" dirty="0">
              <a:latin typeface="Arial" panose="020B0604020202020204" pitchFamily="34" charset="0"/>
            </a:endParaRPr>
          </a:p>
          <a:p>
            <a:pPr>
              <a:lnSpc>
                <a:spcPts val="4000"/>
              </a:lnSpc>
            </a:pPr>
            <a:r>
              <a:rPr lang="da-DK" sz="3000" dirty="0" err="1">
                <a:latin typeface="Arial" panose="020B0604020202020204" pitchFamily="34" charset="0"/>
              </a:rPr>
              <a:t>Aque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alibus</a:t>
            </a:r>
            <a:r>
              <a:rPr lang="da-DK" sz="3000" dirty="0">
                <a:latin typeface="Arial" panose="020B0604020202020204" pitchFamily="34" charset="0"/>
              </a:rPr>
              <a:t> vent vel </a:t>
            </a:r>
            <a:r>
              <a:rPr lang="da-DK" sz="3000" dirty="0" err="1">
                <a:latin typeface="Arial" panose="020B0604020202020204" pitchFamily="34" charset="0"/>
              </a:rPr>
              <a:t>excepedictur</a:t>
            </a:r>
            <a:r>
              <a:rPr lang="da-DK" sz="3000" dirty="0">
                <a:latin typeface="Arial" panose="020B0604020202020204" pitchFamily="34" charset="0"/>
              </a:rPr>
              <a:t> mi, </a:t>
            </a:r>
            <a:r>
              <a:rPr lang="da-DK" sz="3000" dirty="0" err="1">
                <a:latin typeface="Arial" panose="020B0604020202020204" pitchFamily="34" charset="0"/>
              </a:rPr>
              <a:t>intur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reici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verupta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tempossit</a:t>
            </a:r>
            <a:r>
              <a:rPr lang="da-DK" sz="3000" dirty="0">
                <a:latin typeface="Arial" panose="020B0604020202020204" pitchFamily="34" charset="0"/>
              </a:rPr>
              <a:t> mos </a:t>
            </a:r>
            <a:r>
              <a:rPr lang="da-DK" sz="3000" dirty="0" err="1">
                <a:latin typeface="Arial" panose="020B0604020202020204" pitchFamily="34" charset="0"/>
              </a:rPr>
              <a:t>anto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bea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aliae</a:t>
            </a:r>
            <a:r>
              <a:rPr lang="da-DK" sz="3000" dirty="0">
                <a:latin typeface="Arial" panose="020B0604020202020204" pitchFamily="34" charset="0"/>
              </a:rPr>
              <a:t>. </a:t>
            </a:r>
          </a:p>
          <a:p>
            <a:pPr>
              <a:lnSpc>
                <a:spcPts val="4000"/>
              </a:lnSpc>
            </a:pPr>
            <a:endParaRPr lang="da-DK" sz="3000" dirty="0">
              <a:latin typeface="Arial" panose="020B0604020202020204" pitchFamily="34" charset="0"/>
            </a:endParaRPr>
          </a:p>
          <a:p>
            <a:pPr>
              <a:lnSpc>
                <a:spcPts val="4000"/>
              </a:lnSpc>
            </a:pPr>
            <a:r>
              <a:rPr lang="da-DK" sz="3000" dirty="0">
                <a:latin typeface="Arial" panose="020B0604020202020204" pitchFamily="34" charset="0"/>
              </a:rPr>
              <a:t>Brød Neo Sans Pro </a:t>
            </a:r>
            <a:r>
              <a:rPr lang="da-DK" sz="3000" dirty="0" err="1">
                <a:latin typeface="Arial" panose="020B0604020202020204" pitchFamily="34" charset="0"/>
              </a:rPr>
              <a:t>Regular</a:t>
            </a:r>
            <a:r>
              <a:rPr lang="da-DK" sz="3000" dirty="0">
                <a:latin typeface="Arial" panose="020B0604020202020204" pitchFamily="34" charset="0"/>
              </a:rPr>
              <a:t> 20/28 pt. </a:t>
            </a:r>
            <a:r>
              <a:rPr lang="da-DK" sz="3000" dirty="0" err="1">
                <a:latin typeface="Arial" panose="020B0604020202020204" pitchFamily="34" charset="0"/>
              </a:rPr>
              <a:t>Icillib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usanis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cum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quam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hictusdae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vendita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dolorum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estis</a:t>
            </a:r>
            <a:r>
              <a:rPr lang="da-DK" sz="3000" dirty="0">
                <a:latin typeface="Arial" panose="020B0604020202020204" pitchFamily="34" charset="0"/>
              </a:rPr>
              <a:t> et </a:t>
            </a:r>
            <a:r>
              <a:rPr lang="da-DK" sz="3000" dirty="0" err="1">
                <a:latin typeface="Arial" panose="020B0604020202020204" pitchFamily="34" charset="0"/>
              </a:rPr>
              <a:t>liciet</a:t>
            </a:r>
            <a:r>
              <a:rPr lang="da-DK" sz="3000" dirty="0">
                <a:latin typeface="Arial" panose="020B0604020202020204" pitchFamily="34" charset="0"/>
              </a:rPr>
              <a:t> hit, </a:t>
            </a:r>
            <a:r>
              <a:rPr lang="da-DK" sz="3000" dirty="0" err="1">
                <a:latin typeface="Arial" panose="020B0604020202020204" pitchFamily="34" charset="0"/>
              </a:rPr>
              <a:t>ius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nihici</a:t>
            </a:r>
            <a:r>
              <a:rPr lang="da-DK" sz="3000" dirty="0">
                <a:latin typeface="Arial" panose="020B0604020202020204" pitchFamily="34" charset="0"/>
              </a:rPr>
              <a:t> dolla </a:t>
            </a:r>
            <a:r>
              <a:rPr lang="da-DK" sz="3000" dirty="0" err="1">
                <a:latin typeface="Arial" panose="020B0604020202020204" pitchFamily="34" charset="0"/>
              </a:rPr>
              <a:t>sernam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arcimet</a:t>
            </a:r>
            <a:r>
              <a:rPr lang="da-DK" sz="3000" dirty="0">
                <a:latin typeface="Arial" panose="020B0604020202020204" pitchFamily="34" charset="0"/>
              </a:rPr>
              <a:t> as </a:t>
            </a:r>
            <a:r>
              <a:rPr lang="da-DK" sz="3000" dirty="0" err="1">
                <a:latin typeface="Arial" panose="020B0604020202020204" pitchFamily="34" charset="0"/>
              </a:rPr>
              <a:t>saerum</a:t>
            </a:r>
            <a:r>
              <a:rPr lang="da-DK" sz="3000" dirty="0">
                <a:latin typeface="Arial" panose="020B0604020202020204" pitchFamily="34" charset="0"/>
              </a:rPr>
              <a:t> ea </a:t>
            </a:r>
            <a:r>
              <a:rPr lang="da-DK" sz="3000" dirty="0" err="1">
                <a:latin typeface="Arial" panose="020B0604020202020204" pitchFamily="34" charset="0"/>
              </a:rPr>
              <a:t>que</a:t>
            </a:r>
            <a:r>
              <a:rPr lang="da-DK" sz="3000" dirty="0">
                <a:latin typeface="Arial" panose="020B0604020202020204" pitchFamily="34" charset="0"/>
              </a:rPr>
              <a:t> none </a:t>
            </a:r>
            <a:r>
              <a:rPr lang="da-DK" sz="3000" dirty="0" err="1">
                <a:latin typeface="Arial" panose="020B0604020202020204" pitchFamily="34" charset="0"/>
              </a:rPr>
              <a:t>ped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magnatem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eum</a:t>
            </a:r>
            <a:r>
              <a:rPr lang="da-DK" sz="3000" dirty="0">
                <a:latin typeface="Arial" panose="020B0604020202020204" pitchFamily="34" charset="0"/>
              </a:rPr>
              <a:t> et </a:t>
            </a:r>
            <a:r>
              <a:rPr lang="da-DK" sz="3000" dirty="0" err="1">
                <a:latin typeface="Arial" panose="020B0604020202020204" pitchFamily="34" charset="0"/>
              </a:rPr>
              <a:t>vitiuntus</a:t>
            </a:r>
            <a:r>
              <a:rPr lang="da-DK" sz="3000" dirty="0">
                <a:latin typeface="Arial" panose="020B0604020202020204" pitchFamily="34" charset="0"/>
              </a:rPr>
              <a:t> as </a:t>
            </a:r>
            <a:r>
              <a:rPr lang="da-DK" sz="3000" dirty="0" err="1">
                <a:latin typeface="Arial" panose="020B0604020202020204" pitchFamily="34" charset="0"/>
              </a:rPr>
              <a:t>imolo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venduci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doluptae</a:t>
            </a:r>
            <a:r>
              <a:rPr lang="da-DK" sz="3000" dirty="0">
                <a:latin typeface="Arial" panose="020B0604020202020204" pitchFamily="34" charset="0"/>
              </a:rPr>
              <a:t>. </a:t>
            </a:r>
            <a:br>
              <a:rPr lang="da-DK" sz="3000" dirty="0">
                <a:latin typeface="Arial" panose="020B0604020202020204" pitchFamily="34" charset="0"/>
              </a:rPr>
            </a:br>
            <a:r>
              <a:rPr lang="da-DK" sz="3000" dirty="0">
                <a:latin typeface="Arial" panose="020B0604020202020204" pitchFamily="34" charset="0"/>
              </a:rPr>
              <a:t>Lea </a:t>
            </a:r>
            <a:r>
              <a:rPr lang="da-DK" sz="3000" dirty="0" err="1">
                <a:latin typeface="Arial" panose="020B0604020202020204" pitchFamily="34" charset="0"/>
              </a:rPr>
              <a:t>que</a:t>
            </a:r>
            <a:r>
              <a:rPr lang="da-DK" sz="3000" dirty="0">
                <a:latin typeface="Arial" panose="020B0604020202020204" pitchFamily="34" charset="0"/>
              </a:rPr>
              <a:t> none </a:t>
            </a:r>
            <a:r>
              <a:rPr lang="da-DK" sz="3000" dirty="0" err="1">
                <a:latin typeface="Arial" panose="020B0604020202020204" pitchFamily="34" charset="0"/>
              </a:rPr>
              <a:t>ped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magnatem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eum</a:t>
            </a:r>
            <a:r>
              <a:rPr lang="da-DK" sz="3000" dirty="0">
                <a:latin typeface="Arial" panose="020B0604020202020204" pitchFamily="34" charset="0"/>
              </a:rPr>
              <a:t> et.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681E32A8-842A-46E6-A705-C93AD25FA4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795508"/>
              </p:ext>
            </p:extLst>
          </p:nvPr>
        </p:nvGraphicFramePr>
        <p:xfrm>
          <a:off x="15414621" y="19889788"/>
          <a:ext cx="13992110" cy="3421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DA5971A9-2AF0-471E-8A97-62FBD41C8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865163"/>
              </p:ext>
            </p:extLst>
          </p:nvPr>
        </p:nvGraphicFramePr>
        <p:xfrm>
          <a:off x="8165460" y="34831338"/>
          <a:ext cx="13992110" cy="7119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53698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ktangel 43">
            <a:extLst>
              <a:ext uri="{FF2B5EF4-FFF2-40B4-BE49-F238E27FC236}">
                <a16:creationId xmlns:a16="http://schemas.microsoft.com/office/drawing/2014/main" id="{1A0D948A-6ECE-40AB-8618-E67C16311680}"/>
              </a:ext>
            </a:extLst>
          </p:cNvPr>
          <p:cNvSpPr/>
          <p:nvPr/>
        </p:nvSpPr>
        <p:spPr>
          <a:xfrm>
            <a:off x="873610" y="32527874"/>
            <a:ext cx="6703527" cy="93964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D487721F-D08A-4009-B115-86889298536C}"/>
              </a:ext>
            </a:extLst>
          </p:cNvPr>
          <p:cNvSpPr/>
          <p:nvPr/>
        </p:nvSpPr>
        <p:spPr>
          <a:xfrm>
            <a:off x="8188325" y="14128750"/>
            <a:ext cx="6661150" cy="74533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D88918F3-6A1A-43C0-BF07-349BE316B0AC}"/>
              </a:ext>
            </a:extLst>
          </p:cNvPr>
          <p:cNvSpPr/>
          <p:nvPr/>
        </p:nvSpPr>
        <p:spPr>
          <a:xfrm>
            <a:off x="0" y="0"/>
            <a:ext cx="30275213" cy="86201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9D0D2281-B94E-4C1C-8835-BCD109E3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4117" y="3451225"/>
            <a:ext cx="27314525" cy="6792913"/>
          </a:xfrm>
          <a:prstGeom prst="rect">
            <a:avLst/>
          </a:prstGeom>
        </p:spPr>
        <p:txBody>
          <a:bodyPr/>
          <a:lstStyle/>
          <a:p>
            <a:r>
              <a:rPr lang="da-DK" b="1" dirty="0">
                <a:solidFill>
                  <a:schemeClr val="bg1"/>
                </a:solidFill>
                <a:latin typeface="Arial" panose="020B0604020202020204" pitchFamily="34" charset="0"/>
              </a:rPr>
              <a:t>Titel Neo Sans Pro</a:t>
            </a:r>
            <a:br>
              <a:rPr lang="da-DK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</a:rPr>
              <a:t>Medium/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</a:rPr>
              <a:t>Regular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</a:rPr>
              <a:t> 140/160pt</a:t>
            </a:r>
          </a:p>
        </p:txBody>
      </p:sp>
      <p:pic>
        <p:nvPicPr>
          <p:cNvPr id="10" name="DTU_Logo">
            <a:extLst>
              <a:ext uri="{FF2B5EF4-FFF2-40B4-BE49-F238E27FC236}">
                <a16:creationId xmlns:a16="http://schemas.microsoft.com/office/drawing/2014/main" id="{7FA3B8C9-FE2B-4A94-BD5F-2DDA0C2A7F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758" y="879475"/>
            <a:ext cx="1185863" cy="172878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2A24B7BB-2DE3-4B87-96E3-4CF35E15F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" t="16158" b="8716"/>
          <a:stretch/>
        </p:blipFill>
        <p:spPr>
          <a:xfrm>
            <a:off x="1440690" y="33102550"/>
            <a:ext cx="5569709" cy="2881312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6E412CC1-3C98-4860-AA1F-A5C0302CA765}"/>
              </a:ext>
            </a:extLst>
          </p:cNvPr>
          <p:cNvSpPr txBox="1"/>
          <p:nvPr/>
        </p:nvSpPr>
        <p:spPr>
          <a:xfrm>
            <a:off x="15425738" y="9459025"/>
            <a:ext cx="13970000" cy="6786730"/>
          </a:xfrm>
          <a:prstGeom prst="rect">
            <a:avLst/>
          </a:prstGeom>
          <a:noFill/>
        </p:spPr>
        <p:txBody>
          <a:bodyPr wrap="square" lIns="0" tIns="0" rIns="0" bIns="0" numCol="2" spcCol="576000" rtlCol="0">
            <a:spAutoFit/>
          </a:bodyPr>
          <a:lstStyle/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Tur </a:t>
            </a:r>
            <a:r>
              <a:rPr lang="da-DK" sz="2000" dirty="0" err="1">
                <a:latin typeface="Arial" panose="020B0604020202020204" pitchFamily="34" charset="0"/>
              </a:rPr>
              <a:t>reicipsa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dolestrum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inimolupta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pedis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quibus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quatistore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sinulpa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velissim</a:t>
            </a:r>
            <a:r>
              <a:rPr lang="da-DK" sz="2000" dirty="0">
                <a:latin typeface="Arial" panose="020B0604020202020204" pitchFamily="34" charset="0"/>
              </a:rPr>
              <a:t> rem </a:t>
            </a:r>
            <a:r>
              <a:rPr lang="da-DK" sz="2000" dirty="0" err="1">
                <a:latin typeface="Arial" panose="020B0604020202020204" pitchFamily="34" charset="0"/>
              </a:rPr>
              <a:t>nistiae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nisquo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</a:t>
            </a:r>
            <a:r>
              <a:rPr lang="da-DK" sz="2000" dirty="0">
                <a:latin typeface="Arial" panose="020B0604020202020204" pitchFamily="34" charset="0"/>
              </a:rPr>
              <a:t> modis et fuga. </a:t>
            </a:r>
            <a:r>
              <a:rPr lang="da-DK" sz="2000" dirty="0" err="1">
                <a:latin typeface="Arial" panose="020B0604020202020204" pitchFamily="34" charset="0"/>
              </a:rPr>
              <a:t>Atinit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maio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debis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enditia</a:t>
            </a:r>
            <a:r>
              <a:rPr lang="da-DK" sz="2000" dirty="0">
                <a:latin typeface="Arial" panose="020B0604020202020204" pitchFamily="34" charset="0"/>
              </a:rPr>
              <a:t> velitin nis </a:t>
            </a:r>
            <a:r>
              <a:rPr lang="da-DK" sz="2000" dirty="0" err="1">
                <a:latin typeface="Arial" panose="020B0604020202020204" pitchFamily="34" charset="0"/>
              </a:rPr>
              <a:t>prem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</a:t>
            </a:r>
            <a:r>
              <a:rPr lang="da-DK" sz="2000" dirty="0"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latin typeface="Arial" panose="020B0604020202020204" pitchFamily="34" charset="0"/>
              </a:rPr>
              <a:t>omnis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pre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samus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 err="1">
                <a:latin typeface="Arial" panose="020B0604020202020204" pitchFamily="34" charset="0"/>
              </a:rPr>
              <a:t>Aque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alibus</a:t>
            </a:r>
            <a:r>
              <a:rPr lang="da-DK" sz="2000" dirty="0">
                <a:latin typeface="Arial" panose="020B0604020202020204" pitchFamily="34" charset="0"/>
              </a:rPr>
              <a:t> vent vel </a:t>
            </a:r>
            <a:r>
              <a:rPr lang="da-DK" sz="2000" dirty="0" err="1">
                <a:latin typeface="Arial" panose="020B0604020202020204" pitchFamily="34" charset="0"/>
              </a:rPr>
              <a:t>excepedictur</a:t>
            </a:r>
            <a:r>
              <a:rPr lang="da-DK" sz="2000" dirty="0">
                <a:latin typeface="Arial" panose="020B0604020202020204" pitchFamily="34" charset="0"/>
              </a:rPr>
              <a:t> mi, </a:t>
            </a:r>
            <a:r>
              <a:rPr lang="da-DK" sz="2000" dirty="0" err="1">
                <a:latin typeface="Arial" panose="020B0604020202020204" pitchFamily="34" charset="0"/>
              </a:rPr>
              <a:t>intur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reici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verupta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tempossit</a:t>
            </a:r>
            <a:r>
              <a:rPr lang="da-DK" sz="2000" dirty="0">
                <a:latin typeface="Arial" panose="020B0604020202020204" pitchFamily="34" charset="0"/>
              </a:rPr>
              <a:t> mos </a:t>
            </a:r>
            <a:r>
              <a:rPr lang="da-DK" sz="2000" dirty="0" err="1">
                <a:latin typeface="Arial" panose="020B0604020202020204" pitchFamily="34" charset="0"/>
              </a:rPr>
              <a:t>anto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bea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aliae</a:t>
            </a:r>
            <a:r>
              <a:rPr lang="da-DK" sz="2000" dirty="0">
                <a:latin typeface="Arial" panose="020B0604020202020204" pitchFamily="34" charset="0"/>
              </a:rPr>
              <a:t>. Nem </a:t>
            </a:r>
            <a:r>
              <a:rPr lang="da-DK" sz="2000" dirty="0" err="1">
                <a:latin typeface="Arial" panose="020B0604020202020204" pitchFamily="34" charset="0"/>
              </a:rPr>
              <a:t>erfersp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erisit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miniendam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hilibusdae</a:t>
            </a:r>
            <a:r>
              <a:rPr lang="da-DK" sz="2000" dirty="0">
                <a:latin typeface="Arial" panose="020B0604020202020204" pitchFamily="34" charset="0"/>
              </a:rPr>
              <a:t> rent </a:t>
            </a:r>
            <a:r>
              <a:rPr lang="da-DK" sz="2000" dirty="0" err="1">
                <a:latin typeface="Arial" panose="020B0604020202020204" pitchFamily="34" charset="0"/>
              </a:rPr>
              <a:t>facea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exceatus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audiatint</a:t>
            </a:r>
            <a:r>
              <a:rPr lang="da-DK" sz="2000" dirty="0">
                <a:latin typeface="Arial" panose="020B0604020202020204" pitchFamily="34" charset="0"/>
              </a:rPr>
              <a:t> fuga. </a:t>
            </a:r>
            <a:r>
              <a:rPr lang="da-DK" sz="2000" dirty="0" err="1">
                <a:latin typeface="Arial" panose="020B0604020202020204" pitchFamily="34" charset="0"/>
              </a:rPr>
              <a:t>Atem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fugiae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re, </a:t>
            </a:r>
            <a:r>
              <a:rPr lang="da-DK" sz="2000" dirty="0" err="1">
                <a:latin typeface="Arial" panose="020B0604020202020204" pitchFamily="34" charset="0"/>
              </a:rPr>
              <a:t>senecae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volorestias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ratatis</a:t>
            </a:r>
            <a:r>
              <a:rPr lang="da-DK" sz="2000" dirty="0">
                <a:latin typeface="Arial" panose="020B0604020202020204" pitchFamily="34" charset="0"/>
              </a:rPr>
              <a:t> vid </a:t>
            </a:r>
            <a:r>
              <a:rPr lang="da-DK" sz="2000" dirty="0" err="1">
                <a:latin typeface="Arial" panose="020B0604020202020204" pitchFamily="34" charset="0"/>
              </a:rPr>
              <a:t>quias</a:t>
            </a:r>
            <a:r>
              <a:rPr lang="da-DK" sz="2000" dirty="0">
                <a:latin typeface="Arial" panose="020B0604020202020204" pitchFamily="34" charset="0"/>
              </a:rPr>
              <a:t> dit </a:t>
            </a:r>
            <a:r>
              <a:rPr lang="da-DK" sz="2000" dirty="0" err="1">
                <a:latin typeface="Arial" panose="020B0604020202020204" pitchFamily="34" charset="0"/>
              </a:rPr>
              <a:t>aci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ducia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simi</a:t>
            </a:r>
            <a:r>
              <a:rPr lang="da-DK" sz="2000" dirty="0">
                <a:latin typeface="Arial" panose="020B0604020202020204" pitchFamily="34" charset="0"/>
              </a:rPr>
              <a:t>, od </a:t>
            </a:r>
            <a:r>
              <a:rPr lang="da-DK" sz="2000" dirty="0" err="1">
                <a:latin typeface="Arial" panose="020B0604020202020204" pitchFamily="34" charset="0"/>
              </a:rPr>
              <a:t>molorum</a:t>
            </a:r>
            <a:r>
              <a:rPr lang="da-DK" sz="2000" dirty="0">
                <a:latin typeface="Arial" panose="020B0604020202020204" pitchFamily="34" charset="0"/>
              </a:rPr>
              <a:t> nonet </a:t>
            </a:r>
            <a:r>
              <a:rPr lang="da-DK" sz="2000" dirty="0" err="1">
                <a:latin typeface="Arial" panose="020B0604020202020204" pitchFamily="34" charset="0"/>
              </a:rPr>
              <a:t>ulliates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quodia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prati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</a:p>
          <a:p>
            <a:pPr>
              <a:lnSpc>
                <a:spcPts val="2800"/>
              </a:lnSpc>
            </a:pPr>
            <a:endParaRPr lang="da-DK" sz="2000" b="1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da-DK" sz="2000" b="1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da-DK" sz="2000" b="1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da-DK" sz="2000" b="1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da-DK" sz="2000" b="1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da-DK" sz="2000" b="1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da-DK" sz="2000" b="1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b="1" dirty="0">
                <a:latin typeface="Arial" panose="020B0604020202020204" pitchFamily="34" charset="0"/>
              </a:rPr>
              <a:t>Mellemrubrik Neo Sans Pro Bold 20/28 pt.</a:t>
            </a:r>
          </a:p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</a:t>
            </a:r>
            <a:r>
              <a:rPr lang="da-DK" sz="2000" dirty="0" err="1">
                <a:latin typeface="Arial" panose="020B0604020202020204" pitchFamily="34" charset="0"/>
              </a:rPr>
              <a:t>Icillib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usanis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cum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hictusdae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vendita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estis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liciet</a:t>
            </a:r>
            <a:r>
              <a:rPr lang="da-DK" sz="2000" dirty="0">
                <a:latin typeface="Arial" panose="020B0604020202020204" pitchFamily="34" charset="0"/>
              </a:rPr>
              <a:t> hit, </a:t>
            </a:r>
            <a:r>
              <a:rPr lang="da-DK" sz="2000" dirty="0" err="1">
                <a:latin typeface="Arial" panose="020B0604020202020204" pitchFamily="34" charset="0"/>
              </a:rPr>
              <a:t>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nihici</a:t>
            </a:r>
            <a:r>
              <a:rPr lang="da-DK" sz="2000" dirty="0">
                <a:latin typeface="Arial" panose="020B0604020202020204" pitchFamily="34" charset="0"/>
              </a:rPr>
              <a:t> dolla </a:t>
            </a:r>
            <a:r>
              <a:rPr lang="da-DK" sz="2000" dirty="0" err="1">
                <a:latin typeface="Arial" panose="020B0604020202020204" pitchFamily="34" charset="0"/>
              </a:rPr>
              <a:t>sernam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arcimet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saerum</a:t>
            </a:r>
            <a:r>
              <a:rPr lang="da-DK" sz="2000" dirty="0">
                <a:latin typeface="Arial" panose="020B0604020202020204" pitchFamily="34" charset="0"/>
              </a:rPr>
              <a:t> ea </a:t>
            </a:r>
            <a:r>
              <a:rPr lang="da-DK" sz="2000" dirty="0" err="1">
                <a:latin typeface="Arial" panose="020B0604020202020204" pitchFamily="34" charset="0"/>
              </a:rPr>
              <a:t>que</a:t>
            </a:r>
            <a:r>
              <a:rPr lang="da-DK" sz="2000" dirty="0">
                <a:latin typeface="Arial" panose="020B0604020202020204" pitchFamily="34" charset="0"/>
              </a:rPr>
              <a:t> none </a:t>
            </a:r>
            <a:r>
              <a:rPr lang="da-DK" sz="2000" dirty="0" err="1">
                <a:latin typeface="Arial" panose="020B0604020202020204" pitchFamily="34" charset="0"/>
              </a:rPr>
              <a:t>ped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magnatem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eum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vitiuntus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imolo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venduci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. Rum </a:t>
            </a:r>
            <a:r>
              <a:rPr lang="da-DK" sz="2000" dirty="0" err="1">
                <a:latin typeface="Arial" panose="020B0604020202020204" pitchFamily="34" charset="0"/>
              </a:rPr>
              <a:t>saped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dessit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occatiam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ideligento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dipiendis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modipsam</a:t>
            </a:r>
            <a:r>
              <a:rPr lang="da-DK" sz="2000" dirty="0">
                <a:latin typeface="Arial" panose="020B0604020202020204" pitchFamily="34" charset="0"/>
              </a:rPr>
              <a:t> nem </a:t>
            </a:r>
            <a:r>
              <a:rPr lang="da-DK" sz="2000" dirty="0" err="1">
                <a:latin typeface="Arial" panose="020B0604020202020204" pitchFamily="34" charset="0"/>
              </a:rPr>
              <a:t>quas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expel</a:t>
            </a:r>
            <a:r>
              <a:rPr lang="da-DK" sz="2000" dirty="0">
                <a:latin typeface="Arial" panose="020B0604020202020204" pitchFamily="34" charset="0"/>
              </a:rPr>
              <a:t> ma </a:t>
            </a:r>
            <a:r>
              <a:rPr lang="da-DK" sz="2000" dirty="0" err="1">
                <a:latin typeface="Arial" panose="020B0604020202020204" pitchFamily="34" charset="0"/>
              </a:rPr>
              <a:t>etusa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emperspiet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faccus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maxim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exere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lic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tectiisquo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omnimus</a:t>
            </a:r>
            <a:r>
              <a:rPr lang="da-DK" sz="2000" dirty="0">
                <a:latin typeface="Arial" panose="020B0604020202020204" pitchFamily="34" charset="0"/>
              </a:rPr>
              <a:t>. </a:t>
            </a:r>
            <a:r>
              <a:rPr lang="da-DK" sz="2000" dirty="0" err="1">
                <a:latin typeface="Arial" panose="020B0604020202020204" pitchFamily="34" charset="0"/>
              </a:rPr>
              <a:t>Solorrovit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auditam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aciaspit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vitatias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repti</a:t>
            </a:r>
            <a:r>
              <a:rPr lang="da-DK" sz="2000" dirty="0">
                <a:latin typeface="Arial" panose="020B0604020202020204" pitchFamily="34" charset="0"/>
              </a:rPr>
              <a:t> re sit </a:t>
            </a:r>
            <a:r>
              <a:rPr lang="da-DK" sz="2000" dirty="0" err="1">
                <a:latin typeface="Arial" panose="020B0604020202020204" pitchFamily="34" charset="0"/>
              </a:rPr>
              <a:t>quaeptatem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volectemquid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ulliquia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suntiis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velligent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tet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officius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molorenima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voluptatem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fugitempori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omnissita</a:t>
            </a:r>
            <a:r>
              <a:rPr lang="da-DK" sz="2000" dirty="0">
                <a:latin typeface="Arial" panose="020B0604020202020204" pitchFamily="34" charset="0"/>
              </a:rPr>
              <a:t> sus </a:t>
            </a:r>
            <a:r>
              <a:rPr lang="da-DK" sz="2000" dirty="0" err="1">
                <a:latin typeface="Arial" panose="020B0604020202020204" pitchFamily="34" charset="0"/>
              </a:rPr>
              <a:t>asinum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E32BE844-A5F8-4F30-91CD-1BF5BEC32B04}"/>
              </a:ext>
            </a:extLst>
          </p:cNvPr>
          <p:cNvSpPr txBox="1"/>
          <p:nvPr/>
        </p:nvSpPr>
        <p:spPr>
          <a:xfrm>
            <a:off x="879475" y="22540119"/>
            <a:ext cx="1385201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8000" b="1" dirty="0">
                <a:solidFill>
                  <a:schemeClr val="accent3"/>
                </a:solidFill>
                <a:latin typeface="Arial" panose="020B0604020202020204" pitchFamily="34" charset="0"/>
              </a:rPr>
              <a:t>Neo Sans Pro 80/100 pt.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A5BEF21F-9971-4ACE-88DB-4E6E6941874D}"/>
              </a:ext>
            </a:extLst>
          </p:cNvPr>
          <p:cNvSpPr txBox="1"/>
          <p:nvPr/>
        </p:nvSpPr>
        <p:spPr>
          <a:xfrm>
            <a:off x="867335" y="24409958"/>
            <a:ext cx="14270270" cy="1493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da-DK" sz="3000" dirty="0">
                <a:latin typeface="Arial" panose="020B0604020202020204" pitchFamily="34" charset="0"/>
              </a:rPr>
              <a:t>Manchet Neo Sans Pro </a:t>
            </a:r>
            <a:r>
              <a:rPr lang="da-DK" sz="3000" dirty="0" err="1">
                <a:latin typeface="Arial" panose="020B0604020202020204" pitchFamily="34" charset="0"/>
              </a:rPr>
              <a:t>Regular</a:t>
            </a:r>
            <a:r>
              <a:rPr lang="da-DK" sz="3000" dirty="0">
                <a:latin typeface="Arial" panose="020B0604020202020204" pitchFamily="34" charset="0"/>
              </a:rPr>
              <a:t> 30/40 pt. </a:t>
            </a:r>
            <a:r>
              <a:rPr lang="da-DK" sz="3000" dirty="0" err="1">
                <a:latin typeface="Arial" panose="020B0604020202020204" pitchFamily="34" charset="0"/>
              </a:rPr>
              <a:t>Um</a:t>
            </a:r>
            <a:r>
              <a:rPr lang="da-DK" sz="3000" dirty="0">
                <a:latin typeface="Arial" panose="020B0604020202020204" pitchFamily="34" charset="0"/>
              </a:rPr>
              <a:t> et di </a:t>
            </a:r>
            <a:r>
              <a:rPr lang="da-DK" sz="3000" dirty="0" err="1">
                <a:latin typeface="Arial" panose="020B0604020202020204" pitchFamily="34" charset="0"/>
              </a:rPr>
              <a:t>voluptatem</a:t>
            </a:r>
            <a:r>
              <a:rPr lang="da-DK" sz="3000" dirty="0">
                <a:latin typeface="Arial" panose="020B0604020202020204" pitchFamily="34" charset="0"/>
              </a:rPr>
              <a:t> et </a:t>
            </a:r>
            <a:r>
              <a:rPr lang="da-DK" sz="3000" dirty="0" err="1">
                <a:latin typeface="Arial" panose="020B0604020202020204" pitchFamily="34" charset="0"/>
              </a:rPr>
              <a:t>veribus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nonsend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ipsaperchit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volorit</a:t>
            </a:r>
            <a:r>
              <a:rPr lang="da-DK" sz="3000" dirty="0">
                <a:latin typeface="Arial" panose="020B0604020202020204" pitchFamily="34" charset="0"/>
              </a:rPr>
              <a:t>, te </a:t>
            </a:r>
            <a:r>
              <a:rPr lang="da-DK" sz="3000" dirty="0" err="1">
                <a:latin typeface="Arial" panose="020B0604020202020204" pitchFamily="34" charset="0"/>
              </a:rPr>
              <a:t>quam</a:t>
            </a:r>
            <a:r>
              <a:rPr lang="da-DK" sz="3000" dirty="0">
                <a:latin typeface="Arial" panose="020B0604020202020204" pitchFamily="34" charset="0"/>
              </a:rPr>
              <a:t> re </a:t>
            </a:r>
            <a:r>
              <a:rPr lang="da-DK" sz="3000" dirty="0" err="1">
                <a:latin typeface="Arial" panose="020B0604020202020204" pitchFamily="34" charset="0"/>
              </a:rPr>
              <a:t>veliati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umquod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quundiorum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fugia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quunt</a:t>
            </a:r>
            <a:r>
              <a:rPr lang="da-DK" sz="3000" dirty="0">
                <a:latin typeface="Arial" panose="020B0604020202020204" pitchFamily="34" charset="0"/>
              </a:rPr>
              <a:t>. </a:t>
            </a:r>
            <a:r>
              <a:rPr lang="da-DK" sz="3000" dirty="0" err="1">
                <a:latin typeface="Arial" panose="020B0604020202020204" pitchFamily="34" charset="0"/>
              </a:rPr>
              <a:t>Vendernatiis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simusantio</a:t>
            </a:r>
            <a:r>
              <a:rPr lang="da-DK" sz="3000" dirty="0">
                <a:latin typeface="Arial" panose="020B0604020202020204" pitchFamily="34" charset="0"/>
              </a:rPr>
              <a:t>. Ab is </a:t>
            </a:r>
            <a:r>
              <a:rPr lang="da-DK" sz="3000" dirty="0" err="1">
                <a:latin typeface="Arial" panose="020B0604020202020204" pitchFamily="34" charset="0"/>
              </a:rPr>
              <a:t>nossimus</a:t>
            </a:r>
            <a:r>
              <a:rPr lang="da-DK" sz="3000" dirty="0">
                <a:latin typeface="Arial" panose="020B0604020202020204" pitchFamily="34" charset="0"/>
              </a:rPr>
              <a:t> ea </a:t>
            </a:r>
            <a:r>
              <a:rPr lang="da-DK" sz="3000" dirty="0" err="1">
                <a:latin typeface="Arial" panose="020B0604020202020204" pitchFamily="34" charset="0"/>
              </a:rPr>
              <a:t>quias</a:t>
            </a:r>
            <a:r>
              <a:rPr lang="da-DK" sz="3000" dirty="0">
                <a:latin typeface="Arial" panose="020B0604020202020204" pitchFamily="34" charset="0"/>
              </a:rPr>
              <a:t> vel ma </a:t>
            </a:r>
            <a:r>
              <a:rPr lang="da-DK" sz="3000" dirty="0" err="1">
                <a:latin typeface="Arial" panose="020B0604020202020204" pitchFamily="34" charset="0"/>
              </a:rPr>
              <a:t>sam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iunt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repti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doluptur</a:t>
            </a:r>
            <a:r>
              <a:rPr lang="da-DK" sz="3000" dirty="0">
                <a:latin typeface="Arial" panose="020B0604020202020204" pitchFamily="34" charset="0"/>
              </a:rPr>
              <a:t> millabor.</a:t>
            </a: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8766A379-0A0A-4CBF-9533-19D97324A0A2}"/>
              </a:ext>
            </a:extLst>
          </p:cNvPr>
          <p:cNvSpPr txBox="1"/>
          <p:nvPr/>
        </p:nvSpPr>
        <p:spPr>
          <a:xfrm>
            <a:off x="8727204" y="16068148"/>
            <a:ext cx="5636120" cy="4974165"/>
          </a:xfrm>
          <a:prstGeom prst="rect">
            <a:avLst/>
          </a:prstGeom>
          <a:noFill/>
        </p:spPr>
        <p:txBody>
          <a:bodyPr wrap="square" lIns="0" tIns="0" rIns="0" bIns="0" numCol="1" spcCol="576000" rtlCol="0">
            <a:noAutofit/>
          </a:bodyPr>
          <a:lstStyle/>
          <a:p>
            <a:pPr>
              <a:lnSpc>
                <a:spcPts val="2800"/>
              </a:lnSpc>
            </a:pP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Faktaboks brød Neo Sans Pro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Regular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24/32pt.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Sperspid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mi,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officat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litatur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auda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sectatur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con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pliquatinus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explique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dellorro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hiciet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undempos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con plis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? Bis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excesequi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volupic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tureperi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ulluptatur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si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adignim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alit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as id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demped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ea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sant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At ma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velit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ommoluptatis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eossi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repe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pelende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bistius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remquam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essin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parum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occus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si te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sequo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vellabor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magnimo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doluptatia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corat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se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voloressi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sinci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beatest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istrum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expel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es is re pro te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dolestio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excepudipsum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essit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lacium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voluptas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a non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illigenda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abo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audante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0D34D85C-7BA7-4A26-B66F-63C57343FD1F}"/>
              </a:ext>
            </a:extLst>
          </p:cNvPr>
          <p:cNvSpPr/>
          <p:nvPr/>
        </p:nvSpPr>
        <p:spPr>
          <a:xfrm>
            <a:off x="8639552" y="14577050"/>
            <a:ext cx="5636121" cy="1072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da-DK" sz="3000" b="1" dirty="0">
                <a:solidFill>
                  <a:schemeClr val="bg1"/>
                </a:solidFill>
                <a:latin typeface="Arial" panose="020B0604020202020204" pitchFamily="34" charset="0"/>
              </a:rPr>
              <a:t>Faktaboks </a:t>
            </a:r>
            <a:r>
              <a:rPr lang="en-DK" sz="3000" b="1" dirty="0">
                <a:solidFill>
                  <a:schemeClr val="bg1"/>
                </a:solidFill>
                <a:latin typeface="Arial" panose="020B0604020202020204" pitchFamily="34" charset="0"/>
              </a:rPr>
              <a:t>CAN</a:t>
            </a:r>
            <a:r>
              <a:rPr lang="da-DK" sz="30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da-DK" sz="3000" b="1" dirty="0">
                <a:solidFill>
                  <a:schemeClr val="bg1"/>
                </a:solidFill>
                <a:latin typeface="Arial" panose="020B0604020202020204" pitchFamily="34" charset="0"/>
              </a:rPr>
              <a:t>Neo Sans Medium 30/40pt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00699E0F-3D43-4BEF-8E11-9A7A8C1ACDB0}"/>
              </a:ext>
            </a:extLst>
          </p:cNvPr>
          <p:cNvSpPr txBox="1"/>
          <p:nvPr/>
        </p:nvSpPr>
        <p:spPr>
          <a:xfrm>
            <a:off x="868482" y="14075712"/>
            <a:ext cx="6708656" cy="7868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Tur </a:t>
            </a:r>
            <a:r>
              <a:rPr lang="da-DK" sz="2000" dirty="0" err="1">
                <a:latin typeface="Arial" panose="020B0604020202020204" pitchFamily="34" charset="0"/>
              </a:rPr>
              <a:t>reicipsa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dolestrum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inimolupta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pedis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quibus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quatistore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sinulpa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velissim</a:t>
            </a:r>
            <a:r>
              <a:rPr lang="da-DK" sz="2000" dirty="0">
                <a:latin typeface="Arial" panose="020B0604020202020204" pitchFamily="34" charset="0"/>
              </a:rPr>
              <a:t> rem </a:t>
            </a:r>
            <a:r>
              <a:rPr lang="da-DK" sz="2000" dirty="0" err="1">
                <a:latin typeface="Arial" panose="020B0604020202020204" pitchFamily="34" charset="0"/>
              </a:rPr>
              <a:t>nistiae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nisquo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</a:t>
            </a:r>
            <a:r>
              <a:rPr lang="da-DK" sz="2000" dirty="0">
                <a:latin typeface="Arial" panose="020B0604020202020204" pitchFamily="34" charset="0"/>
              </a:rPr>
              <a:t> modis et fuga. </a:t>
            </a:r>
            <a:r>
              <a:rPr lang="da-DK" sz="2000" dirty="0" err="1">
                <a:latin typeface="Arial" panose="020B0604020202020204" pitchFamily="34" charset="0"/>
              </a:rPr>
              <a:t>Atinit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maio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debis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enditia</a:t>
            </a:r>
            <a:r>
              <a:rPr lang="da-DK" sz="2000" dirty="0">
                <a:latin typeface="Arial" panose="020B0604020202020204" pitchFamily="34" charset="0"/>
              </a:rPr>
              <a:t> velitin nis </a:t>
            </a:r>
            <a:r>
              <a:rPr lang="da-DK" sz="2000" dirty="0" err="1">
                <a:latin typeface="Arial" panose="020B0604020202020204" pitchFamily="34" charset="0"/>
              </a:rPr>
              <a:t>prem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</a:t>
            </a:r>
            <a:r>
              <a:rPr lang="da-DK" sz="2000" dirty="0"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latin typeface="Arial" panose="020B0604020202020204" pitchFamily="34" charset="0"/>
              </a:rPr>
              <a:t>omnis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pre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samus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 err="1">
                <a:latin typeface="Arial" panose="020B0604020202020204" pitchFamily="34" charset="0"/>
              </a:rPr>
              <a:t>Aque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alibus</a:t>
            </a:r>
            <a:r>
              <a:rPr lang="da-DK" sz="2000" dirty="0">
                <a:latin typeface="Arial" panose="020B0604020202020204" pitchFamily="34" charset="0"/>
              </a:rPr>
              <a:t> vent vel </a:t>
            </a:r>
            <a:r>
              <a:rPr lang="da-DK" sz="2000" dirty="0" err="1">
                <a:latin typeface="Arial" panose="020B0604020202020204" pitchFamily="34" charset="0"/>
              </a:rPr>
              <a:t>excepedictur</a:t>
            </a:r>
            <a:r>
              <a:rPr lang="da-DK" sz="2000" dirty="0">
                <a:latin typeface="Arial" panose="020B0604020202020204" pitchFamily="34" charset="0"/>
              </a:rPr>
              <a:t> mi, </a:t>
            </a:r>
            <a:r>
              <a:rPr lang="da-DK" sz="2000" dirty="0" err="1">
                <a:latin typeface="Arial" panose="020B0604020202020204" pitchFamily="34" charset="0"/>
              </a:rPr>
              <a:t>intur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reici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verupta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tempossit</a:t>
            </a:r>
            <a:r>
              <a:rPr lang="da-DK" sz="2000" dirty="0">
                <a:latin typeface="Arial" panose="020B0604020202020204" pitchFamily="34" charset="0"/>
              </a:rPr>
              <a:t> mos </a:t>
            </a:r>
            <a:r>
              <a:rPr lang="da-DK" sz="2000" dirty="0" err="1">
                <a:latin typeface="Arial" panose="020B0604020202020204" pitchFamily="34" charset="0"/>
              </a:rPr>
              <a:t>anto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bea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aliae</a:t>
            </a:r>
            <a:r>
              <a:rPr lang="da-DK" sz="2000" dirty="0">
                <a:latin typeface="Arial" panose="020B0604020202020204" pitchFamily="34" charset="0"/>
              </a:rPr>
              <a:t>. Nem </a:t>
            </a:r>
            <a:r>
              <a:rPr lang="da-DK" sz="2000" dirty="0" err="1">
                <a:latin typeface="Arial" panose="020B0604020202020204" pitchFamily="34" charset="0"/>
              </a:rPr>
              <a:t>erfersp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erisit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miniendam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hilibusdae</a:t>
            </a:r>
            <a:r>
              <a:rPr lang="da-DK" sz="2000" dirty="0">
                <a:latin typeface="Arial" panose="020B0604020202020204" pitchFamily="34" charset="0"/>
              </a:rPr>
              <a:t> rent </a:t>
            </a:r>
            <a:r>
              <a:rPr lang="da-DK" sz="2000" dirty="0" err="1">
                <a:latin typeface="Arial" panose="020B0604020202020204" pitchFamily="34" charset="0"/>
              </a:rPr>
              <a:t>facea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exceatus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audiatint</a:t>
            </a:r>
            <a:r>
              <a:rPr lang="da-DK" sz="2000" dirty="0">
                <a:latin typeface="Arial" panose="020B0604020202020204" pitchFamily="34" charset="0"/>
              </a:rPr>
              <a:t> fuga. </a:t>
            </a:r>
            <a:r>
              <a:rPr lang="da-DK" sz="2000" dirty="0" err="1">
                <a:latin typeface="Arial" panose="020B0604020202020204" pitchFamily="34" charset="0"/>
              </a:rPr>
              <a:t>Atem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fugiae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re, </a:t>
            </a:r>
            <a:r>
              <a:rPr lang="da-DK" sz="2000" dirty="0" err="1">
                <a:latin typeface="Arial" panose="020B0604020202020204" pitchFamily="34" charset="0"/>
              </a:rPr>
              <a:t>senecae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volorestias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ratatis</a:t>
            </a:r>
            <a:r>
              <a:rPr lang="da-DK" sz="2000" dirty="0">
                <a:latin typeface="Arial" panose="020B0604020202020204" pitchFamily="34" charset="0"/>
              </a:rPr>
              <a:t> vid </a:t>
            </a:r>
            <a:r>
              <a:rPr lang="da-DK" sz="2000" dirty="0" err="1">
                <a:latin typeface="Arial" panose="020B0604020202020204" pitchFamily="34" charset="0"/>
              </a:rPr>
              <a:t>quias</a:t>
            </a:r>
            <a:r>
              <a:rPr lang="da-DK" sz="2000" dirty="0">
                <a:latin typeface="Arial" panose="020B0604020202020204" pitchFamily="34" charset="0"/>
              </a:rPr>
              <a:t> dit </a:t>
            </a:r>
            <a:r>
              <a:rPr lang="da-DK" sz="2000" dirty="0" err="1">
                <a:latin typeface="Arial" panose="020B0604020202020204" pitchFamily="34" charset="0"/>
              </a:rPr>
              <a:t>aci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ducia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simi</a:t>
            </a:r>
            <a:r>
              <a:rPr lang="da-DK" sz="2000" dirty="0">
                <a:latin typeface="Arial" panose="020B0604020202020204" pitchFamily="34" charset="0"/>
              </a:rPr>
              <a:t>, od </a:t>
            </a:r>
            <a:r>
              <a:rPr lang="da-DK" sz="2000" dirty="0" err="1">
                <a:latin typeface="Arial" panose="020B0604020202020204" pitchFamily="34" charset="0"/>
              </a:rPr>
              <a:t>molorum</a:t>
            </a:r>
            <a:r>
              <a:rPr lang="da-DK" sz="2000" dirty="0">
                <a:latin typeface="Arial" panose="020B0604020202020204" pitchFamily="34" charset="0"/>
              </a:rPr>
              <a:t> nonet </a:t>
            </a:r>
            <a:r>
              <a:rPr lang="da-DK" sz="2000" dirty="0" err="1">
                <a:latin typeface="Arial" panose="020B0604020202020204" pitchFamily="34" charset="0"/>
              </a:rPr>
              <a:t>ulliates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quodia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prati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odionsequi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b="1" dirty="0">
                <a:latin typeface="Arial" panose="020B0604020202020204" pitchFamily="34" charset="0"/>
              </a:rPr>
              <a:t>Mellemrubrik Neo Sans Pro Bold 20/28 pt.</a:t>
            </a:r>
          </a:p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</a:t>
            </a:r>
            <a:r>
              <a:rPr lang="da-DK" sz="2000" dirty="0" err="1">
                <a:latin typeface="Arial" panose="020B0604020202020204" pitchFamily="34" charset="0"/>
              </a:rPr>
              <a:t>Icillib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usanis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cum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hictusdae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vendita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estis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liciet</a:t>
            </a:r>
            <a:r>
              <a:rPr lang="da-DK" sz="2000" dirty="0">
                <a:latin typeface="Arial" panose="020B0604020202020204" pitchFamily="34" charset="0"/>
              </a:rPr>
              <a:t> hit, </a:t>
            </a:r>
            <a:r>
              <a:rPr lang="da-DK" sz="2000" dirty="0" err="1">
                <a:latin typeface="Arial" panose="020B0604020202020204" pitchFamily="34" charset="0"/>
              </a:rPr>
              <a:t>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nihici</a:t>
            </a:r>
            <a:r>
              <a:rPr lang="da-DK" sz="2000" dirty="0">
                <a:latin typeface="Arial" panose="020B0604020202020204" pitchFamily="34" charset="0"/>
              </a:rPr>
              <a:t> dolla </a:t>
            </a:r>
            <a:r>
              <a:rPr lang="da-DK" sz="2000" dirty="0" err="1">
                <a:latin typeface="Arial" panose="020B0604020202020204" pitchFamily="34" charset="0"/>
              </a:rPr>
              <a:t>sernam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arcimet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saerum</a:t>
            </a:r>
            <a:r>
              <a:rPr lang="da-DK" sz="2000" dirty="0">
                <a:latin typeface="Arial" panose="020B0604020202020204" pitchFamily="34" charset="0"/>
              </a:rPr>
              <a:t> ea </a:t>
            </a:r>
            <a:r>
              <a:rPr lang="da-DK" sz="2000" dirty="0" err="1">
                <a:latin typeface="Arial" panose="020B0604020202020204" pitchFamily="34" charset="0"/>
              </a:rPr>
              <a:t>que</a:t>
            </a:r>
            <a:r>
              <a:rPr lang="da-DK" sz="2000" dirty="0">
                <a:latin typeface="Arial" panose="020B0604020202020204" pitchFamily="34" charset="0"/>
              </a:rPr>
              <a:t> none </a:t>
            </a:r>
            <a:r>
              <a:rPr lang="da-DK" sz="2000" dirty="0" err="1">
                <a:latin typeface="Arial" panose="020B0604020202020204" pitchFamily="34" charset="0"/>
              </a:rPr>
              <a:t>ped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magnatem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eum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vitiuntus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imolo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venduci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. Rum </a:t>
            </a:r>
            <a:r>
              <a:rPr lang="da-DK" sz="2000" dirty="0" err="1">
                <a:latin typeface="Arial" panose="020B0604020202020204" pitchFamily="34" charset="0"/>
              </a:rPr>
              <a:t>saped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dessit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occatiam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ideligento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dipiendis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modipsam</a:t>
            </a:r>
            <a:r>
              <a:rPr lang="da-DK" sz="2000" dirty="0">
                <a:latin typeface="Arial" panose="020B0604020202020204" pitchFamily="34" charset="0"/>
              </a:rPr>
              <a:t> nem </a:t>
            </a:r>
            <a:r>
              <a:rPr lang="da-DK" sz="2000" dirty="0" err="1">
                <a:latin typeface="Arial" panose="020B0604020202020204" pitchFamily="34" charset="0"/>
              </a:rPr>
              <a:t>quas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expel</a:t>
            </a:r>
            <a:r>
              <a:rPr lang="da-DK" sz="2000" dirty="0">
                <a:latin typeface="Arial" panose="020B0604020202020204" pitchFamily="34" charset="0"/>
              </a:rPr>
              <a:t> ma </a:t>
            </a:r>
            <a:r>
              <a:rPr lang="da-DK" sz="2000" dirty="0" err="1">
                <a:latin typeface="Arial" panose="020B0604020202020204" pitchFamily="34" charset="0"/>
              </a:rPr>
              <a:t>etusa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emperspiet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faccus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maxim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exere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lic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tectiisquo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0374003D-0DF5-4BB6-A6C5-97D627FD9A90}"/>
              </a:ext>
            </a:extLst>
          </p:cNvPr>
          <p:cNvSpPr txBox="1"/>
          <p:nvPr/>
        </p:nvSpPr>
        <p:spPr>
          <a:xfrm>
            <a:off x="8204653" y="32454050"/>
            <a:ext cx="13970000" cy="2617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“...citater eller udpluk fra teksten kan fremhæves sådan her...” Neo Sans Pro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Regular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40/52 pt.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Uppl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.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ans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Meri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um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esilis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huc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vero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viricionsus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.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Aped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ma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porupad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turepel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magnimi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nvelign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ad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atureicab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ipicimosant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accent3"/>
                </a:solidFill>
                <a:latin typeface="Arial" panose="020B0604020202020204" pitchFamily="34" charset="0"/>
              </a:rPr>
              <a:t>dolu</a:t>
            </a:r>
            <a:r>
              <a:rPr lang="da-DK" sz="4000" dirty="0">
                <a:solidFill>
                  <a:schemeClr val="accent3"/>
                </a:solidFill>
                <a:latin typeface="Arial" panose="020B0604020202020204" pitchFamily="34" charset="0"/>
              </a:rPr>
              <a:t>.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56F8A82D-4E54-4FC2-B58F-F2AB56D9FA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9115987"/>
              </p:ext>
            </p:extLst>
          </p:nvPr>
        </p:nvGraphicFramePr>
        <p:xfrm>
          <a:off x="25891524" y="27393900"/>
          <a:ext cx="4154572" cy="4783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Tekstfelt 29">
            <a:extLst>
              <a:ext uri="{FF2B5EF4-FFF2-40B4-BE49-F238E27FC236}">
                <a16:creationId xmlns:a16="http://schemas.microsoft.com/office/drawing/2014/main" id="{E28CF81A-E253-4B72-925C-09EBAF49DB0A}"/>
              </a:ext>
            </a:extLst>
          </p:cNvPr>
          <p:cNvSpPr txBox="1"/>
          <p:nvPr/>
        </p:nvSpPr>
        <p:spPr>
          <a:xfrm>
            <a:off x="26336625" y="27330400"/>
            <a:ext cx="3059113" cy="239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da-DK" sz="1600" b="1" dirty="0">
                <a:latin typeface="Arial" panose="020B0604020202020204" pitchFamily="34" charset="0"/>
              </a:rPr>
              <a:t>Diagram over skoleforløbet</a:t>
            </a: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17E13257-8359-4EC8-B029-6B069E79BD94}"/>
              </a:ext>
            </a:extLst>
          </p:cNvPr>
          <p:cNvSpPr txBox="1"/>
          <p:nvPr/>
        </p:nvSpPr>
        <p:spPr>
          <a:xfrm>
            <a:off x="22999138" y="27355800"/>
            <a:ext cx="3059113" cy="417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Obligatoriske kurser inden for 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emnerne: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Matematik, fysik, statistik, 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CAD, programmering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Mekanik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Styrkelære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Produktudvikling og 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produktionsprocesser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Energiteknik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Konstruktion</a:t>
            </a:r>
          </a:p>
          <a:p>
            <a:pPr>
              <a:lnSpc>
                <a:spcPts val="2000"/>
              </a:lnSpc>
            </a:pPr>
            <a:endParaRPr lang="da-DK" sz="1600" dirty="0">
              <a:latin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Praktik</a:t>
            </a:r>
          </a:p>
          <a:p>
            <a:pPr>
              <a:lnSpc>
                <a:spcPts val="2000"/>
              </a:lnSpc>
            </a:pPr>
            <a:endParaRPr lang="da-DK" sz="1600" dirty="0">
              <a:latin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Valgfri kurser</a:t>
            </a:r>
          </a:p>
          <a:p>
            <a:pPr>
              <a:lnSpc>
                <a:spcPts val="2000"/>
              </a:lnSpc>
            </a:pPr>
            <a:endParaRPr lang="da-DK" sz="1600" dirty="0">
              <a:latin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Afgangsprojekt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7314BB88-5ADC-4E02-B9A8-C21A25A815DF}"/>
              </a:ext>
            </a:extLst>
          </p:cNvPr>
          <p:cNvSpPr/>
          <p:nvPr/>
        </p:nvSpPr>
        <p:spPr>
          <a:xfrm>
            <a:off x="22710215" y="27355800"/>
            <a:ext cx="164306" cy="1643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AB7F7C2-B23A-4FF0-AA3C-0125CA917803}"/>
              </a:ext>
            </a:extLst>
          </p:cNvPr>
          <p:cNvSpPr/>
          <p:nvPr/>
        </p:nvSpPr>
        <p:spPr>
          <a:xfrm>
            <a:off x="22710215" y="30192063"/>
            <a:ext cx="164306" cy="16430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587D0D4-4273-45BE-80F0-067B4B393110}"/>
              </a:ext>
            </a:extLst>
          </p:cNvPr>
          <p:cNvSpPr/>
          <p:nvPr/>
        </p:nvSpPr>
        <p:spPr>
          <a:xfrm>
            <a:off x="22710215" y="30692126"/>
            <a:ext cx="164306" cy="16430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ACBD078-DE25-427C-8FB7-F4ACE9D06471}"/>
              </a:ext>
            </a:extLst>
          </p:cNvPr>
          <p:cNvSpPr/>
          <p:nvPr/>
        </p:nvSpPr>
        <p:spPr>
          <a:xfrm>
            <a:off x="22710215" y="31191193"/>
            <a:ext cx="164306" cy="16430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612F3F41-981B-48AE-840D-DEF1F0C48592}"/>
              </a:ext>
            </a:extLst>
          </p:cNvPr>
          <p:cNvSpPr/>
          <p:nvPr/>
        </p:nvSpPr>
        <p:spPr>
          <a:xfrm>
            <a:off x="22710215" y="31191193"/>
            <a:ext cx="164306" cy="1643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33474A3-9977-4588-B7C4-7CDD7367E1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0" b="24802"/>
          <a:stretch/>
        </p:blipFill>
        <p:spPr>
          <a:xfrm>
            <a:off x="8170862" y="36560125"/>
            <a:ext cx="13970000" cy="5364162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6875120-825F-4525-92C5-4754D2F0E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7"/>
          <a:stretch/>
        </p:blipFill>
        <p:spPr>
          <a:xfrm>
            <a:off x="15425738" y="14128749"/>
            <a:ext cx="13970000" cy="7453313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533747F-4D35-44F5-AA18-20FD9DC385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4" r="22160" b="98"/>
          <a:stretch/>
        </p:blipFill>
        <p:spPr>
          <a:xfrm>
            <a:off x="15460686" y="22734589"/>
            <a:ext cx="6680176" cy="8640762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A8352CD9-D6CC-4030-8C07-50D1616EFB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4" b="47044"/>
          <a:stretch/>
        </p:blipFill>
        <p:spPr>
          <a:xfrm>
            <a:off x="879475" y="9520238"/>
            <a:ext cx="13970000" cy="4032246"/>
          </a:xfrm>
          <a:prstGeom prst="rect">
            <a:avLst/>
          </a:prstGeom>
        </p:spPr>
      </p:pic>
      <p:sp>
        <p:nvSpPr>
          <p:cNvPr id="37" name="Tekstfelt 36">
            <a:extLst>
              <a:ext uri="{FF2B5EF4-FFF2-40B4-BE49-F238E27FC236}">
                <a16:creationId xmlns:a16="http://schemas.microsoft.com/office/drawing/2014/main" id="{8205C514-C796-414F-8A10-8B67C71AD83C}"/>
              </a:ext>
            </a:extLst>
          </p:cNvPr>
          <p:cNvSpPr txBox="1"/>
          <p:nvPr/>
        </p:nvSpPr>
        <p:spPr>
          <a:xfrm>
            <a:off x="879474" y="26716035"/>
            <a:ext cx="13945111" cy="6780153"/>
          </a:xfrm>
          <a:prstGeom prst="rect">
            <a:avLst/>
          </a:prstGeom>
          <a:noFill/>
        </p:spPr>
        <p:txBody>
          <a:bodyPr wrap="square" lIns="0" tIns="0" rIns="0" bIns="0" numCol="2" spcCol="576000" rtlCol="0">
            <a:spAutoFit/>
          </a:bodyPr>
          <a:lstStyle/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Tur </a:t>
            </a:r>
            <a:r>
              <a:rPr lang="da-DK" sz="2000" dirty="0" err="1">
                <a:latin typeface="Arial" panose="020B0604020202020204" pitchFamily="34" charset="0"/>
              </a:rPr>
              <a:t>reicipsa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dolestrum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inimolupta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pedis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quibus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quatistore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sinulpa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velissim</a:t>
            </a:r>
            <a:r>
              <a:rPr lang="da-DK" sz="2000" dirty="0">
                <a:latin typeface="Arial" panose="020B0604020202020204" pitchFamily="34" charset="0"/>
              </a:rPr>
              <a:t> rem </a:t>
            </a:r>
            <a:r>
              <a:rPr lang="da-DK" sz="2000" dirty="0" err="1">
                <a:latin typeface="Arial" panose="020B0604020202020204" pitchFamily="34" charset="0"/>
              </a:rPr>
              <a:t>nistiae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nisquo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</a:t>
            </a:r>
            <a:r>
              <a:rPr lang="da-DK" sz="2000" dirty="0">
                <a:latin typeface="Arial" panose="020B0604020202020204" pitchFamily="34" charset="0"/>
              </a:rPr>
              <a:t> modis et fuga. </a:t>
            </a:r>
            <a:r>
              <a:rPr lang="da-DK" sz="2000" dirty="0" err="1">
                <a:latin typeface="Arial" panose="020B0604020202020204" pitchFamily="34" charset="0"/>
              </a:rPr>
              <a:t>Atinit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maio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debis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enditia</a:t>
            </a:r>
            <a:r>
              <a:rPr lang="da-DK" sz="2000" dirty="0">
                <a:latin typeface="Arial" panose="020B0604020202020204" pitchFamily="34" charset="0"/>
              </a:rPr>
              <a:t> velitin nis </a:t>
            </a:r>
            <a:r>
              <a:rPr lang="da-DK" sz="2000" dirty="0" err="1">
                <a:latin typeface="Arial" panose="020B0604020202020204" pitchFamily="34" charset="0"/>
              </a:rPr>
              <a:t>prem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</a:t>
            </a:r>
            <a:r>
              <a:rPr lang="da-DK" sz="2000" dirty="0"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latin typeface="Arial" panose="020B0604020202020204" pitchFamily="34" charset="0"/>
              </a:rPr>
              <a:t>omnis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pre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samus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r>
              <a:rPr lang="da-DK" sz="2000" dirty="0" err="1">
                <a:latin typeface="Arial" panose="020B0604020202020204" pitchFamily="34" charset="0"/>
              </a:rPr>
              <a:t>Aque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alibus</a:t>
            </a:r>
            <a:r>
              <a:rPr lang="da-DK" sz="2000" dirty="0">
                <a:latin typeface="Arial" panose="020B0604020202020204" pitchFamily="34" charset="0"/>
              </a:rPr>
              <a:t> vent vel </a:t>
            </a:r>
            <a:r>
              <a:rPr lang="da-DK" sz="2000" dirty="0" err="1">
                <a:latin typeface="Arial" panose="020B0604020202020204" pitchFamily="34" charset="0"/>
              </a:rPr>
              <a:t>excepedictur</a:t>
            </a:r>
            <a:r>
              <a:rPr lang="da-DK" sz="2000" dirty="0">
                <a:latin typeface="Arial" panose="020B0604020202020204" pitchFamily="34" charset="0"/>
              </a:rPr>
              <a:t> mi, </a:t>
            </a:r>
            <a:r>
              <a:rPr lang="da-DK" sz="2000" dirty="0" err="1">
                <a:latin typeface="Arial" panose="020B0604020202020204" pitchFamily="34" charset="0"/>
              </a:rPr>
              <a:t>intur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reici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verupta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tempossit</a:t>
            </a:r>
            <a:r>
              <a:rPr lang="da-DK" sz="2000" dirty="0">
                <a:latin typeface="Arial" panose="020B0604020202020204" pitchFamily="34" charset="0"/>
              </a:rPr>
              <a:t> mos </a:t>
            </a:r>
            <a:r>
              <a:rPr lang="da-DK" sz="2000" dirty="0" err="1">
                <a:latin typeface="Arial" panose="020B0604020202020204" pitchFamily="34" charset="0"/>
              </a:rPr>
              <a:t>anto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bea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aliae</a:t>
            </a:r>
            <a:r>
              <a:rPr lang="da-DK" sz="2000" dirty="0">
                <a:latin typeface="Arial" panose="020B0604020202020204" pitchFamily="34" charset="0"/>
              </a:rPr>
              <a:t>. Nem </a:t>
            </a:r>
            <a:r>
              <a:rPr lang="da-DK" sz="2000" dirty="0" err="1">
                <a:latin typeface="Arial" panose="020B0604020202020204" pitchFamily="34" charset="0"/>
              </a:rPr>
              <a:t>erfersp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erisit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miniendam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hilibusdae</a:t>
            </a:r>
            <a:r>
              <a:rPr lang="da-DK" sz="2000" dirty="0">
                <a:latin typeface="Arial" panose="020B0604020202020204" pitchFamily="34" charset="0"/>
              </a:rPr>
              <a:t> rent </a:t>
            </a:r>
            <a:r>
              <a:rPr lang="da-DK" sz="2000" dirty="0" err="1">
                <a:latin typeface="Arial" panose="020B0604020202020204" pitchFamily="34" charset="0"/>
              </a:rPr>
              <a:t>facea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exceatus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audiatint</a:t>
            </a:r>
            <a:r>
              <a:rPr lang="da-DK" sz="2000" dirty="0">
                <a:latin typeface="Arial" panose="020B0604020202020204" pitchFamily="34" charset="0"/>
              </a:rPr>
              <a:t> fuga. </a:t>
            </a:r>
            <a:r>
              <a:rPr lang="da-DK" sz="2000" dirty="0" err="1">
                <a:latin typeface="Arial" panose="020B0604020202020204" pitchFamily="34" charset="0"/>
              </a:rPr>
              <a:t>Atem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fugiae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re, </a:t>
            </a:r>
            <a:r>
              <a:rPr lang="da-DK" sz="2000" dirty="0" err="1">
                <a:latin typeface="Arial" panose="020B0604020202020204" pitchFamily="34" charset="0"/>
              </a:rPr>
              <a:t>senecae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volorestias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ratatis</a:t>
            </a:r>
            <a:r>
              <a:rPr lang="da-DK" sz="2000" dirty="0">
                <a:latin typeface="Arial" panose="020B0604020202020204" pitchFamily="34" charset="0"/>
              </a:rPr>
              <a:t> vid </a:t>
            </a:r>
            <a:r>
              <a:rPr lang="da-DK" sz="2000" dirty="0" err="1">
                <a:latin typeface="Arial" panose="020B0604020202020204" pitchFamily="34" charset="0"/>
              </a:rPr>
              <a:t>quias</a:t>
            </a:r>
            <a:r>
              <a:rPr lang="da-DK" sz="2000" dirty="0">
                <a:latin typeface="Arial" panose="020B0604020202020204" pitchFamily="34" charset="0"/>
              </a:rPr>
              <a:t> dit </a:t>
            </a:r>
            <a:r>
              <a:rPr lang="da-DK" sz="2000" dirty="0" err="1">
                <a:latin typeface="Arial" panose="020B0604020202020204" pitchFamily="34" charset="0"/>
              </a:rPr>
              <a:t>aci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ducia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simi</a:t>
            </a:r>
            <a:r>
              <a:rPr lang="da-DK" sz="2000" dirty="0">
                <a:latin typeface="Arial" panose="020B0604020202020204" pitchFamily="34" charset="0"/>
              </a:rPr>
              <a:t>, od </a:t>
            </a:r>
            <a:r>
              <a:rPr lang="da-DK" sz="2000" dirty="0" err="1">
                <a:latin typeface="Arial" panose="020B0604020202020204" pitchFamily="34" charset="0"/>
              </a:rPr>
              <a:t>molorum</a:t>
            </a:r>
            <a:r>
              <a:rPr lang="da-DK" sz="2000" dirty="0">
                <a:latin typeface="Arial" panose="020B0604020202020204" pitchFamily="34" charset="0"/>
              </a:rPr>
              <a:t> nonet </a:t>
            </a:r>
            <a:r>
              <a:rPr lang="da-DK" sz="2000" dirty="0" err="1">
                <a:latin typeface="Arial" panose="020B0604020202020204" pitchFamily="34" charset="0"/>
              </a:rPr>
              <a:t>ulliates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quodia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prati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</a:p>
          <a:p>
            <a:pPr>
              <a:lnSpc>
                <a:spcPts val="2800"/>
              </a:lnSpc>
            </a:pPr>
            <a:endParaRPr lang="da-DK" sz="2000" b="1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b="1" dirty="0">
                <a:latin typeface="Arial" panose="020B0604020202020204" pitchFamily="34" charset="0"/>
              </a:rPr>
              <a:t>Mellemrubrik Neo Sans Pro Bold 20/28 pt.</a:t>
            </a:r>
          </a:p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</a:t>
            </a:r>
            <a:r>
              <a:rPr lang="da-DK" sz="2000" dirty="0" err="1">
                <a:latin typeface="Arial" panose="020B0604020202020204" pitchFamily="34" charset="0"/>
              </a:rPr>
              <a:t>Icillib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usanis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cum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dolla </a:t>
            </a:r>
            <a:r>
              <a:rPr lang="da-DK" sz="2000" dirty="0" err="1">
                <a:latin typeface="Arial" panose="020B0604020202020204" pitchFamily="34" charset="0"/>
              </a:rPr>
              <a:t>sernam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arcimet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saerum</a:t>
            </a:r>
            <a:r>
              <a:rPr lang="da-DK" sz="2000" dirty="0">
                <a:latin typeface="Arial" panose="020B0604020202020204" pitchFamily="34" charset="0"/>
              </a:rPr>
              <a:t> ea </a:t>
            </a:r>
            <a:r>
              <a:rPr lang="da-DK" sz="2000" dirty="0" err="1">
                <a:latin typeface="Arial" panose="020B0604020202020204" pitchFamily="34" charset="0"/>
              </a:rPr>
              <a:t>que</a:t>
            </a:r>
            <a:r>
              <a:rPr lang="da-DK" sz="2000" dirty="0">
                <a:latin typeface="Arial" panose="020B0604020202020204" pitchFamily="34" charset="0"/>
              </a:rPr>
              <a:t> none </a:t>
            </a:r>
            <a:r>
              <a:rPr lang="da-DK" sz="2000" dirty="0" err="1">
                <a:latin typeface="Arial" panose="020B0604020202020204" pitchFamily="34" charset="0"/>
              </a:rPr>
              <a:t>ped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magnatem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eum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vitiuntus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imolo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venduci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. Rum </a:t>
            </a:r>
            <a:r>
              <a:rPr lang="da-DK" sz="2000" dirty="0" err="1">
                <a:latin typeface="Arial" panose="020B0604020202020204" pitchFamily="34" charset="0"/>
              </a:rPr>
              <a:t>saped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dessit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occatiam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ideligento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dipiendis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modipsam</a:t>
            </a:r>
            <a:r>
              <a:rPr lang="da-DK" sz="2000" dirty="0">
                <a:latin typeface="Arial" panose="020B0604020202020204" pitchFamily="34" charset="0"/>
              </a:rPr>
              <a:t> nem </a:t>
            </a:r>
            <a:r>
              <a:rPr lang="da-DK" sz="2000" dirty="0" err="1">
                <a:latin typeface="Arial" panose="020B0604020202020204" pitchFamily="34" charset="0"/>
              </a:rPr>
              <a:t>quas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expel</a:t>
            </a:r>
            <a:r>
              <a:rPr lang="da-DK" sz="2000" dirty="0">
                <a:latin typeface="Arial" panose="020B0604020202020204" pitchFamily="34" charset="0"/>
              </a:rPr>
              <a:t> ma </a:t>
            </a:r>
            <a:r>
              <a:rPr lang="da-DK" sz="2000" dirty="0" err="1">
                <a:latin typeface="Arial" panose="020B0604020202020204" pitchFamily="34" charset="0"/>
              </a:rPr>
              <a:t>etusa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emperspiet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faccus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maxim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exere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lic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tectiisquo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omnimus</a:t>
            </a:r>
            <a:r>
              <a:rPr lang="da-DK" sz="2000" dirty="0">
                <a:latin typeface="Arial" panose="020B0604020202020204" pitchFamily="34" charset="0"/>
              </a:rPr>
              <a:t>. </a:t>
            </a:r>
            <a:r>
              <a:rPr lang="da-DK" sz="2000" dirty="0" err="1">
                <a:latin typeface="Arial" panose="020B0604020202020204" pitchFamily="34" charset="0"/>
              </a:rPr>
              <a:t>Solorrovit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auditam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aciaspit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vitatias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repti</a:t>
            </a:r>
            <a:r>
              <a:rPr lang="da-DK" sz="2000" dirty="0">
                <a:latin typeface="Arial" panose="020B0604020202020204" pitchFamily="34" charset="0"/>
              </a:rPr>
              <a:t> re sit </a:t>
            </a:r>
            <a:r>
              <a:rPr lang="da-DK" sz="2000" dirty="0" err="1">
                <a:latin typeface="Arial" panose="020B0604020202020204" pitchFamily="34" charset="0"/>
              </a:rPr>
              <a:t>quaeptatem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volectemquid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ulliquia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suntiis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velligent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tet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officius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molorenima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voluptatem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fugitempori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omnissita</a:t>
            </a:r>
            <a:r>
              <a:rPr lang="da-DK" sz="2000" dirty="0">
                <a:latin typeface="Arial" panose="020B0604020202020204" pitchFamily="34" charset="0"/>
              </a:rPr>
              <a:t> sus </a:t>
            </a:r>
            <a:r>
              <a:rPr lang="da-DK" sz="2000" dirty="0" err="1">
                <a:latin typeface="Arial" panose="020B0604020202020204" pitchFamily="34" charset="0"/>
              </a:rPr>
              <a:t>asinum</a:t>
            </a:r>
            <a:r>
              <a:rPr lang="da-DK" sz="2000" dirty="0">
                <a:latin typeface="Arial" panose="020B0604020202020204" pitchFamily="34" charset="0"/>
              </a:rPr>
              <a:t>, re </a:t>
            </a:r>
            <a:r>
              <a:rPr lang="da-DK" sz="2000" dirty="0" err="1">
                <a:latin typeface="Arial" panose="020B0604020202020204" pitchFamily="34" charset="0"/>
              </a:rPr>
              <a:t>enditia</a:t>
            </a:r>
            <a:r>
              <a:rPr lang="da-DK" sz="2000" dirty="0">
                <a:latin typeface="Arial" panose="020B0604020202020204" pitchFamily="34" charset="0"/>
              </a:rPr>
              <a:t> velitin nis </a:t>
            </a:r>
            <a:r>
              <a:rPr lang="da-DK" sz="2000" dirty="0" err="1">
                <a:latin typeface="Arial" panose="020B0604020202020204" pitchFamily="34" charset="0"/>
              </a:rPr>
              <a:t>prem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</a:t>
            </a:r>
            <a:r>
              <a:rPr lang="da-DK" sz="2000" dirty="0"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latin typeface="Arial" panose="020B0604020202020204" pitchFamily="34" charset="0"/>
              </a:rPr>
              <a:t>omnis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pre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samus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r>
              <a:rPr lang="da-DK" sz="2000" dirty="0" err="1">
                <a:latin typeface="Arial" panose="020B0604020202020204" pitchFamily="34" charset="0"/>
              </a:rPr>
              <a:t>Aque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alibus</a:t>
            </a:r>
            <a:r>
              <a:rPr lang="da-DK" sz="2000" dirty="0">
                <a:latin typeface="Arial" panose="020B0604020202020204" pitchFamily="34" charset="0"/>
              </a:rPr>
              <a:t> vent vel </a:t>
            </a:r>
            <a:r>
              <a:rPr lang="da-DK" sz="2000" dirty="0" err="1">
                <a:latin typeface="Arial" panose="020B0604020202020204" pitchFamily="34" charset="0"/>
              </a:rPr>
              <a:t>excepedictur</a:t>
            </a:r>
            <a:r>
              <a:rPr lang="da-DK" sz="2000" dirty="0">
                <a:latin typeface="Arial" panose="020B0604020202020204" pitchFamily="34" charset="0"/>
              </a:rPr>
              <a:t> mi, </a:t>
            </a:r>
            <a:r>
              <a:rPr lang="da-DK" sz="2000" dirty="0" err="1">
                <a:latin typeface="Arial" panose="020B0604020202020204" pitchFamily="34" charset="0"/>
              </a:rPr>
              <a:t>intur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reici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verupta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tempossit</a:t>
            </a:r>
            <a:r>
              <a:rPr lang="da-DK" sz="2000" dirty="0">
                <a:latin typeface="Arial" panose="020B0604020202020204" pitchFamily="34" charset="0"/>
              </a:rPr>
              <a:t> mos </a:t>
            </a:r>
            <a:r>
              <a:rPr lang="da-DK" sz="2000" dirty="0" err="1">
                <a:latin typeface="Arial" panose="020B0604020202020204" pitchFamily="34" charset="0"/>
              </a:rPr>
              <a:t>anto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bea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aliae</a:t>
            </a:r>
            <a:r>
              <a:rPr lang="da-DK" sz="2000" dirty="0">
                <a:latin typeface="Arial" panose="020B0604020202020204" pitchFamily="34" charset="0"/>
              </a:rPr>
              <a:t>. Nem </a:t>
            </a:r>
            <a:r>
              <a:rPr lang="da-DK" sz="2000" dirty="0" err="1">
                <a:latin typeface="Arial" panose="020B0604020202020204" pitchFamily="34" charset="0"/>
              </a:rPr>
              <a:t>erfersp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erisit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miniendam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hilibusdae</a:t>
            </a:r>
            <a:r>
              <a:rPr lang="da-DK" sz="2000" dirty="0">
                <a:latin typeface="Arial" panose="020B0604020202020204" pitchFamily="34" charset="0"/>
              </a:rPr>
              <a:t> rent </a:t>
            </a:r>
            <a:r>
              <a:rPr lang="da-DK" sz="2000" dirty="0" err="1">
                <a:latin typeface="Arial" panose="020B0604020202020204" pitchFamily="34" charset="0"/>
              </a:rPr>
              <a:t>facea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exceatus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audiatint</a:t>
            </a:r>
            <a:r>
              <a:rPr lang="da-DK" sz="2000" dirty="0">
                <a:latin typeface="Arial" panose="020B0604020202020204" pitchFamily="34" charset="0"/>
              </a:rPr>
              <a:t> fuga. </a:t>
            </a:r>
            <a:r>
              <a:rPr lang="da-DK" sz="2000" dirty="0" err="1">
                <a:latin typeface="Arial" panose="020B0604020202020204" pitchFamily="34" charset="0"/>
              </a:rPr>
              <a:t>Atem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fugiae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re, </a:t>
            </a:r>
            <a:r>
              <a:rPr lang="da-DK" sz="2000" dirty="0" err="1">
                <a:latin typeface="Arial" panose="020B0604020202020204" pitchFamily="34" charset="0"/>
              </a:rPr>
              <a:t>senecae</a:t>
            </a:r>
            <a:endParaRPr lang="da-DK" sz="2000" dirty="0">
              <a:latin typeface="Arial" panose="020B0604020202020204" pitchFamily="34" charset="0"/>
            </a:endParaRP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EBB9558C-642F-4DDA-A2AB-4A7B29C648F9}"/>
              </a:ext>
            </a:extLst>
          </p:cNvPr>
          <p:cNvSpPr txBox="1"/>
          <p:nvPr/>
        </p:nvSpPr>
        <p:spPr>
          <a:xfrm>
            <a:off x="22710215" y="22708807"/>
            <a:ext cx="6697663" cy="3918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Tur </a:t>
            </a:r>
            <a:r>
              <a:rPr lang="da-DK" sz="2000" dirty="0" err="1">
                <a:latin typeface="Arial" panose="020B0604020202020204" pitchFamily="34" charset="0"/>
              </a:rPr>
              <a:t>reicipsa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dolestrum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inimolupta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pedis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quibus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quatistore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sinulpa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velissim</a:t>
            </a:r>
            <a:r>
              <a:rPr lang="da-DK" sz="2000" dirty="0">
                <a:latin typeface="Arial" panose="020B0604020202020204" pitchFamily="34" charset="0"/>
              </a:rPr>
              <a:t> rem </a:t>
            </a:r>
            <a:r>
              <a:rPr lang="da-DK" sz="2000" dirty="0" err="1">
                <a:latin typeface="Arial" panose="020B0604020202020204" pitchFamily="34" charset="0"/>
              </a:rPr>
              <a:t>nistiae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nisquo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</a:t>
            </a:r>
            <a:r>
              <a:rPr lang="da-DK" sz="2000" dirty="0">
                <a:latin typeface="Arial" panose="020B0604020202020204" pitchFamily="34" charset="0"/>
              </a:rPr>
              <a:t> modis et fuga. </a:t>
            </a:r>
            <a:r>
              <a:rPr lang="da-DK" sz="2000" dirty="0" err="1">
                <a:latin typeface="Arial" panose="020B0604020202020204" pitchFamily="34" charset="0"/>
              </a:rPr>
              <a:t>Atinit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maio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debis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enditia</a:t>
            </a:r>
            <a:r>
              <a:rPr lang="da-DK" sz="2000" dirty="0">
                <a:latin typeface="Arial" panose="020B0604020202020204" pitchFamily="34" charset="0"/>
              </a:rPr>
              <a:t> velitin nis </a:t>
            </a:r>
            <a:r>
              <a:rPr lang="da-DK" sz="2000" dirty="0" err="1">
                <a:latin typeface="Arial" panose="020B0604020202020204" pitchFamily="34" charset="0"/>
              </a:rPr>
              <a:t>prem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</a:t>
            </a:r>
            <a:r>
              <a:rPr lang="da-DK" sz="2000" dirty="0"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latin typeface="Arial" panose="020B0604020202020204" pitchFamily="34" charset="0"/>
              </a:rPr>
              <a:t>omnis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 err="1">
                <a:latin typeface="Arial" panose="020B0604020202020204" pitchFamily="34" charset="0"/>
              </a:rPr>
              <a:t>Aque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alibus</a:t>
            </a:r>
            <a:r>
              <a:rPr lang="da-DK" sz="2000" dirty="0">
                <a:latin typeface="Arial" panose="020B0604020202020204" pitchFamily="34" charset="0"/>
              </a:rPr>
              <a:t> vent vel </a:t>
            </a:r>
            <a:r>
              <a:rPr lang="da-DK" sz="2000" dirty="0" err="1">
                <a:latin typeface="Arial" panose="020B0604020202020204" pitchFamily="34" charset="0"/>
              </a:rPr>
              <a:t>excepedictur</a:t>
            </a:r>
            <a:r>
              <a:rPr lang="da-DK" sz="2000" dirty="0">
                <a:latin typeface="Arial" panose="020B0604020202020204" pitchFamily="34" charset="0"/>
              </a:rPr>
              <a:t> mi, </a:t>
            </a:r>
            <a:r>
              <a:rPr lang="da-DK" sz="2000" dirty="0" err="1">
                <a:latin typeface="Arial" panose="020B0604020202020204" pitchFamily="34" charset="0"/>
              </a:rPr>
              <a:t>intur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reici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verupta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tempossit</a:t>
            </a:r>
            <a:r>
              <a:rPr lang="da-DK" sz="2000" dirty="0">
                <a:latin typeface="Arial" panose="020B0604020202020204" pitchFamily="34" charset="0"/>
              </a:rPr>
              <a:t> mos </a:t>
            </a:r>
            <a:r>
              <a:rPr lang="da-DK" sz="2000" dirty="0" err="1">
                <a:latin typeface="Arial" panose="020B0604020202020204" pitchFamily="34" charset="0"/>
              </a:rPr>
              <a:t>anto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bea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aliae</a:t>
            </a:r>
            <a:r>
              <a:rPr lang="da-DK" sz="2000" dirty="0">
                <a:latin typeface="Arial" panose="020B0604020202020204" pitchFamily="34" charset="0"/>
              </a:rPr>
              <a:t>. Nem </a:t>
            </a:r>
            <a:r>
              <a:rPr lang="da-DK" sz="2000" dirty="0" err="1">
                <a:latin typeface="Arial" panose="020B0604020202020204" pitchFamily="34" charset="0"/>
              </a:rPr>
              <a:t>erfersp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erisit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miniendam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hilibusdae</a:t>
            </a:r>
            <a:r>
              <a:rPr lang="da-DK" sz="2000" dirty="0">
                <a:latin typeface="Arial" panose="020B0604020202020204" pitchFamily="34" charset="0"/>
              </a:rPr>
              <a:t> rent </a:t>
            </a:r>
            <a:r>
              <a:rPr lang="da-DK" sz="2000" dirty="0" err="1">
                <a:latin typeface="Arial" panose="020B0604020202020204" pitchFamily="34" charset="0"/>
              </a:rPr>
              <a:t>facea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exceatus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audiatint</a:t>
            </a:r>
            <a:r>
              <a:rPr lang="da-DK" sz="2000" dirty="0">
                <a:latin typeface="Arial" panose="020B0604020202020204" pitchFamily="34" charset="0"/>
              </a:rPr>
              <a:t> fuga. </a:t>
            </a:r>
            <a:r>
              <a:rPr lang="da-DK" sz="2000" dirty="0" err="1">
                <a:latin typeface="Arial" panose="020B0604020202020204" pitchFamily="34" charset="0"/>
              </a:rPr>
              <a:t>Atem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fugiae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re, </a:t>
            </a:r>
            <a:r>
              <a:rPr lang="da-DK" sz="2000" dirty="0" err="1">
                <a:latin typeface="Arial" panose="020B0604020202020204" pitchFamily="34" charset="0"/>
              </a:rPr>
              <a:t>senecae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volorestias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ratatis</a:t>
            </a:r>
            <a:r>
              <a:rPr lang="da-DK" sz="2000" dirty="0">
                <a:latin typeface="Arial" panose="020B0604020202020204" pitchFamily="34" charset="0"/>
              </a:rPr>
              <a:t> vid </a:t>
            </a:r>
            <a:r>
              <a:rPr lang="da-DK" sz="2000" dirty="0" err="1">
                <a:latin typeface="Arial" panose="020B0604020202020204" pitchFamily="34" charset="0"/>
              </a:rPr>
              <a:t>quias</a:t>
            </a:r>
            <a:r>
              <a:rPr lang="da-DK" sz="2000" dirty="0">
                <a:latin typeface="Arial" panose="020B0604020202020204" pitchFamily="34" charset="0"/>
              </a:rPr>
              <a:t> dit </a:t>
            </a:r>
            <a:r>
              <a:rPr lang="da-DK" sz="2000" dirty="0" err="1">
                <a:latin typeface="Arial" panose="020B0604020202020204" pitchFamily="34" charset="0"/>
              </a:rPr>
              <a:t>aci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ducia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simi</a:t>
            </a:r>
            <a:r>
              <a:rPr lang="da-DK" sz="2000" dirty="0">
                <a:latin typeface="Arial" panose="020B0604020202020204" pitchFamily="34" charset="0"/>
              </a:rPr>
              <a:t>, od </a:t>
            </a:r>
            <a:r>
              <a:rPr lang="da-DK" sz="2000" dirty="0" err="1">
                <a:latin typeface="Arial" panose="020B0604020202020204" pitchFamily="34" charset="0"/>
              </a:rPr>
              <a:t>molorum</a:t>
            </a:r>
            <a:r>
              <a:rPr lang="da-DK" sz="2000" dirty="0">
                <a:latin typeface="Arial" panose="020B0604020202020204" pitchFamily="34" charset="0"/>
              </a:rPr>
              <a:t> nonet </a:t>
            </a:r>
            <a:r>
              <a:rPr lang="da-DK" sz="2000" dirty="0" err="1">
                <a:latin typeface="Arial" panose="020B0604020202020204" pitchFamily="34" charset="0"/>
              </a:rPr>
              <a:t>ulliates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quodia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prati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1DC2CB5D-87F1-41F0-A519-7B2079EAA03B}"/>
              </a:ext>
            </a:extLst>
          </p:cNvPr>
          <p:cNvSpPr/>
          <p:nvPr/>
        </p:nvSpPr>
        <p:spPr>
          <a:xfrm>
            <a:off x="22619121" y="32462865"/>
            <a:ext cx="6830174" cy="723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da-DK" dirty="0">
                <a:latin typeface="Arial" panose="020B0604020202020204" pitchFamily="34" charset="0"/>
              </a:rPr>
              <a:t>Brød Neo Sans Pro </a:t>
            </a:r>
            <a:r>
              <a:rPr lang="da-DK" dirty="0" err="1">
                <a:latin typeface="Arial" panose="020B0604020202020204" pitchFamily="34" charset="0"/>
              </a:rPr>
              <a:t>Regular</a:t>
            </a:r>
            <a:r>
              <a:rPr lang="da-DK" dirty="0">
                <a:latin typeface="Arial" panose="020B0604020202020204" pitchFamily="34" charset="0"/>
              </a:rPr>
              <a:t> 20/28 pt. Tur </a:t>
            </a:r>
            <a:r>
              <a:rPr lang="da-DK" dirty="0" err="1">
                <a:latin typeface="Arial" panose="020B0604020202020204" pitchFamily="34" charset="0"/>
              </a:rPr>
              <a:t>reicipsa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dolestrum</a:t>
            </a:r>
            <a:r>
              <a:rPr lang="da-DK" dirty="0">
                <a:latin typeface="Arial" panose="020B0604020202020204" pitchFamily="34" charset="0"/>
              </a:rPr>
              <a:t> re </a:t>
            </a:r>
            <a:r>
              <a:rPr lang="da-DK" dirty="0" err="1">
                <a:latin typeface="Arial" panose="020B0604020202020204" pitchFamily="34" charset="0"/>
              </a:rPr>
              <a:t>inimolupta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pedis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quibus</a:t>
            </a:r>
            <a:r>
              <a:rPr lang="da-DK" dirty="0">
                <a:latin typeface="Arial" panose="020B0604020202020204" pitchFamily="34" charset="0"/>
              </a:rPr>
              <a:t>, </a:t>
            </a:r>
            <a:r>
              <a:rPr lang="da-DK" dirty="0" err="1">
                <a:latin typeface="Arial" panose="020B0604020202020204" pitchFamily="34" charset="0"/>
              </a:rPr>
              <a:t>quatistore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sinulpa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velissim</a:t>
            </a:r>
            <a:r>
              <a:rPr lang="da-DK" dirty="0">
                <a:latin typeface="Arial" panose="020B0604020202020204" pitchFamily="34" charset="0"/>
              </a:rPr>
              <a:t> rem </a:t>
            </a:r>
            <a:r>
              <a:rPr lang="da-DK" dirty="0" err="1">
                <a:latin typeface="Arial" panose="020B0604020202020204" pitchFamily="34" charset="0"/>
              </a:rPr>
              <a:t>nistiae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nisquo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tempor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mo</a:t>
            </a:r>
            <a:r>
              <a:rPr lang="da-DK" dirty="0">
                <a:latin typeface="Arial" panose="020B0604020202020204" pitchFamily="34" charset="0"/>
              </a:rPr>
              <a:t> modis et fuga. </a:t>
            </a:r>
            <a:r>
              <a:rPr lang="da-DK" dirty="0" err="1">
                <a:latin typeface="Arial" panose="020B0604020202020204" pitchFamily="34" charset="0"/>
              </a:rPr>
              <a:t>Atinit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maio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debis</a:t>
            </a:r>
            <a:r>
              <a:rPr lang="da-DK" dirty="0">
                <a:latin typeface="Arial" panose="020B0604020202020204" pitchFamily="34" charset="0"/>
              </a:rPr>
              <a:t> re </a:t>
            </a:r>
            <a:r>
              <a:rPr lang="da-DK" dirty="0" err="1">
                <a:latin typeface="Arial" panose="020B0604020202020204" pitchFamily="34" charset="0"/>
              </a:rPr>
              <a:t>enditia</a:t>
            </a:r>
            <a:r>
              <a:rPr lang="da-DK" dirty="0">
                <a:latin typeface="Arial" panose="020B0604020202020204" pitchFamily="34" charset="0"/>
              </a:rPr>
              <a:t> velitin nis </a:t>
            </a:r>
            <a:r>
              <a:rPr lang="da-DK" dirty="0" err="1">
                <a:latin typeface="Arial" panose="020B0604020202020204" pitchFamily="34" charset="0"/>
              </a:rPr>
              <a:t>prem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aut</a:t>
            </a:r>
            <a:r>
              <a:rPr lang="da-DK" dirty="0">
                <a:latin typeface="Arial" panose="020B0604020202020204" pitchFamily="34" charset="0"/>
              </a:rPr>
              <a:t> vel et </a:t>
            </a:r>
            <a:r>
              <a:rPr lang="da-DK" dirty="0" err="1">
                <a:latin typeface="Arial" panose="020B0604020202020204" pitchFamily="34" charset="0"/>
              </a:rPr>
              <a:t>omnis</a:t>
            </a:r>
            <a:r>
              <a:rPr lang="da-DK" dirty="0">
                <a:latin typeface="Arial" panose="020B0604020202020204" pitchFamily="34" charset="0"/>
              </a:rPr>
              <a:t> et </a:t>
            </a:r>
            <a:r>
              <a:rPr lang="da-DK" dirty="0" err="1">
                <a:latin typeface="Arial" panose="020B0604020202020204" pitchFamily="34" charset="0"/>
              </a:rPr>
              <a:t>pre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samus</a:t>
            </a:r>
            <a:r>
              <a:rPr lang="da-DK" dirty="0">
                <a:latin typeface="Arial" panose="020B0604020202020204" pitchFamily="34" charset="0"/>
              </a:rPr>
              <a:t>. </a:t>
            </a:r>
            <a:r>
              <a:rPr lang="da-DK" dirty="0" err="1">
                <a:latin typeface="Arial" panose="020B0604020202020204" pitchFamily="34" charset="0"/>
              </a:rPr>
              <a:t>Aque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alibus</a:t>
            </a:r>
            <a:r>
              <a:rPr lang="da-DK" dirty="0">
                <a:latin typeface="Arial" panose="020B0604020202020204" pitchFamily="34" charset="0"/>
              </a:rPr>
              <a:t> vent vel </a:t>
            </a:r>
            <a:r>
              <a:rPr lang="da-DK" dirty="0" err="1">
                <a:latin typeface="Arial" panose="020B0604020202020204" pitchFamily="34" charset="0"/>
              </a:rPr>
              <a:t>excepedictur</a:t>
            </a:r>
            <a:r>
              <a:rPr lang="da-DK" dirty="0">
                <a:latin typeface="Arial" panose="020B0604020202020204" pitchFamily="34" charset="0"/>
              </a:rPr>
              <a:t> mi, </a:t>
            </a:r>
            <a:r>
              <a:rPr lang="da-DK" dirty="0" err="1">
                <a:latin typeface="Arial" panose="020B0604020202020204" pitchFamily="34" charset="0"/>
              </a:rPr>
              <a:t>intur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reici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verupta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tempossit</a:t>
            </a:r>
            <a:r>
              <a:rPr lang="da-DK" dirty="0">
                <a:latin typeface="Arial" panose="020B0604020202020204" pitchFamily="34" charset="0"/>
              </a:rPr>
              <a:t> mos </a:t>
            </a:r>
            <a:r>
              <a:rPr lang="da-DK" dirty="0" err="1">
                <a:latin typeface="Arial" panose="020B0604020202020204" pitchFamily="34" charset="0"/>
              </a:rPr>
              <a:t>anto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bea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aliae</a:t>
            </a:r>
            <a:r>
              <a:rPr lang="da-DK" dirty="0">
                <a:latin typeface="Arial" panose="020B0604020202020204" pitchFamily="34" charset="0"/>
              </a:rPr>
              <a:t>. Nem </a:t>
            </a:r>
            <a:r>
              <a:rPr lang="da-DK" dirty="0" err="1">
                <a:latin typeface="Arial" panose="020B0604020202020204" pitchFamily="34" charset="0"/>
              </a:rPr>
              <a:t>erfersp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erisit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aute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dolorum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quis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miniendam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hilibusdae</a:t>
            </a:r>
            <a:r>
              <a:rPr lang="da-DK" dirty="0">
                <a:latin typeface="Arial" panose="020B0604020202020204" pitchFamily="34" charset="0"/>
              </a:rPr>
              <a:t> rent </a:t>
            </a:r>
            <a:r>
              <a:rPr lang="da-DK" dirty="0" err="1">
                <a:latin typeface="Arial" panose="020B0604020202020204" pitchFamily="34" charset="0"/>
              </a:rPr>
              <a:t>facea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exceatus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eius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audiatint</a:t>
            </a:r>
            <a:r>
              <a:rPr lang="da-DK" dirty="0">
                <a:latin typeface="Arial" panose="020B0604020202020204" pitchFamily="34" charset="0"/>
              </a:rPr>
              <a:t> fuga. </a:t>
            </a:r>
            <a:r>
              <a:rPr lang="da-DK" dirty="0" err="1">
                <a:latin typeface="Arial" panose="020B0604020202020204" pitchFamily="34" charset="0"/>
              </a:rPr>
              <a:t>Atem</a:t>
            </a:r>
            <a:r>
              <a:rPr lang="da-DK" dirty="0">
                <a:latin typeface="Arial" panose="020B0604020202020204" pitchFamily="34" charset="0"/>
              </a:rPr>
              <a:t> et </a:t>
            </a:r>
            <a:r>
              <a:rPr lang="da-DK" dirty="0" err="1">
                <a:latin typeface="Arial" panose="020B0604020202020204" pitchFamily="34" charset="0"/>
              </a:rPr>
              <a:t>fugiae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dolor</a:t>
            </a:r>
            <a:r>
              <a:rPr lang="da-DK" dirty="0">
                <a:latin typeface="Arial" panose="020B0604020202020204" pitchFamily="34" charset="0"/>
              </a:rPr>
              <a:t> re, </a:t>
            </a:r>
            <a:r>
              <a:rPr lang="da-DK" dirty="0" err="1">
                <a:latin typeface="Arial" panose="020B0604020202020204" pitchFamily="34" charset="0"/>
              </a:rPr>
              <a:t>senecae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volorestias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doluptae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ratatis</a:t>
            </a:r>
            <a:r>
              <a:rPr lang="da-DK" dirty="0">
                <a:latin typeface="Arial" panose="020B0604020202020204" pitchFamily="34" charset="0"/>
              </a:rPr>
              <a:t> vid </a:t>
            </a:r>
            <a:r>
              <a:rPr lang="da-DK" dirty="0" err="1">
                <a:latin typeface="Arial" panose="020B0604020202020204" pitchFamily="34" charset="0"/>
              </a:rPr>
              <a:t>quias</a:t>
            </a:r>
            <a:r>
              <a:rPr lang="da-DK" dirty="0">
                <a:latin typeface="Arial" panose="020B0604020202020204" pitchFamily="34" charset="0"/>
              </a:rPr>
              <a:t> dit </a:t>
            </a:r>
            <a:r>
              <a:rPr lang="da-DK" dirty="0" err="1">
                <a:latin typeface="Arial" panose="020B0604020202020204" pitchFamily="34" charset="0"/>
              </a:rPr>
              <a:t>aci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ducia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quatus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dolor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simi</a:t>
            </a:r>
            <a:r>
              <a:rPr lang="da-DK" dirty="0">
                <a:latin typeface="Arial" panose="020B0604020202020204" pitchFamily="34" charset="0"/>
              </a:rPr>
              <a:t>, od </a:t>
            </a:r>
            <a:r>
              <a:rPr lang="da-DK" dirty="0" err="1">
                <a:latin typeface="Arial" panose="020B0604020202020204" pitchFamily="34" charset="0"/>
              </a:rPr>
              <a:t>molorum</a:t>
            </a:r>
            <a:r>
              <a:rPr lang="da-DK" dirty="0">
                <a:latin typeface="Arial" panose="020B0604020202020204" pitchFamily="34" charset="0"/>
              </a:rPr>
              <a:t> nonet </a:t>
            </a:r>
            <a:r>
              <a:rPr lang="da-DK" dirty="0" err="1">
                <a:latin typeface="Arial" panose="020B0604020202020204" pitchFamily="34" charset="0"/>
              </a:rPr>
              <a:t>ulliates</a:t>
            </a:r>
            <a:r>
              <a:rPr lang="da-DK" dirty="0">
                <a:latin typeface="Arial" panose="020B0604020202020204" pitchFamily="34" charset="0"/>
              </a:rPr>
              <a:t> et </a:t>
            </a:r>
            <a:r>
              <a:rPr lang="da-DK" dirty="0" err="1">
                <a:latin typeface="Arial" panose="020B0604020202020204" pitchFamily="34" charset="0"/>
              </a:rPr>
              <a:t>quodia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prati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odionsequi</a:t>
            </a:r>
            <a:r>
              <a:rPr lang="da-DK" dirty="0">
                <a:latin typeface="Arial" panose="020B0604020202020204" pitchFamily="34" charset="0"/>
              </a:rPr>
              <a:t> et </a:t>
            </a:r>
            <a:r>
              <a:rPr lang="da-DK" dirty="0" err="1">
                <a:latin typeface="Arial" panose="020B0604020202020204" pitchFamily="34" charset="0"/>
              </a:rPr>
              <a:t>quodia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prati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odionsequi</a:t>
            </a:r>
            <a:r>
              <a:rPr lang="da-DK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b="1" dirty="0">
                <a:latin typeface="Arial" panose="020B0604020202020204" pitchFamily="34" charset="0"/>
              </a:rPr>
              <a:t>Mellemrubrik Neo Sans Pro Bold 20/28 pt.</a:t>
            </a:r>
          </a:p>
          <a:p>
            <a:pPr>
              <a:lnSpc>
                <a:spcPts val="2800"/>
              </a:lnSpc>
            </a:pPr>
            <a:r>
              <a:rPr lang="da-DK" dirty="0">
                <a:latin typeface="Arial" panose="020B0604020202020204" pitchFamily="34" charset="0"/>
              </a:rPr>
              <a:t>Brød Neo Sans Pro </a:t>
            </a:r>
            <a:r>
              <a:rPr lang="da-DK" dirty="0" err="1">
                <a:latin typeface="Arial" panose="020B0604020202020204" pitchFamily="34" charset="0"/>
              </a:rPr>
              <a:t>Regular</a:t>
            </a:r>
            <a:r>
              <a:rPr lang="da-DK" dirty="0">
                <a:latin typeface="Arial" panose="020B0604020202020204" pitchFamily="34" charset="0"/>
              </a:rPr>
              <a:t> 20/28 pt. </a:t>
            </a:r>
            <a:r>
              <a:rPr lang="da-DK" dirty="0" err="1">
                <a:latin typeface="Arial" panose="020B0604020202020204" pitchFamily="34" charset="0"/>
              </a:rPr>
              <a:t>Icillib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usanis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cum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quam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hictusdae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vendita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dolorum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estis</a:t>
            </a:r>
            <a:r>
              <a:rPr lang="da-DK" dirty="0">
                <a:latin typeface="Arial" panose="020B0604020202020204" pitchFamily="34" charset="0"/>
              </a:rPr>
              <a:t> et </a:t>
            </a:r>
            <a:r>
              <a:rPr lang="da-DK" dirty="0" err="1">
                <a:latin typeface="Arial" panose="020B0604020202020204" pitchFamily="34" charset="0"/>
              </a:rPr>
              <a:t>liciet</a:t>
            </a:r>
            <a:r>
              <a:rPr lang="da-DK" dirty="0">
                <a:latin typeface="Arial" panose="020B0604020202020204" pitchFamily="34" charset="0"/>
              </a:rPr>
              <a:t> hit, </a:t>
            </a:r>
            <a:r>
              <a:rPr lang="da-DK" dirty="0" err="1">
                <a:latin typeface="Arial" panose="020B0604020202020204" pitchFamily="34" charset="0"/>
              </a:rPr>
              <a:t>ius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nihici</a:t>
            </a:r>
            <a:r>
              <a:rPr lang="da-DK" dirty="0">
                <a:latin typeface="Arial" panose="020B0604020202020204" pitchFamily="34" charset="0"/>
              </a:rPr>
              <a:t> dolla </a:t>
            </a:r>
            <a:r>
              <a:rPr lang="da-DK" dirty="0" err="1">
                <a:latin typeface="Arial" panose="020B0604020202020204" pitchFamily="34" charset="0"/>
              </a:rPr>
              <a:t>sernam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arcimet</a:t>
            </a:r>
            <a:r>
              <a:rPr lang="da-DK" dirty="0">
                <a:latin typeface="Arial" panose="020B0604020202020204" pitchFamily="34" charset="0"/>
              </a:rPr>
              <a:t> as </a:t>
            </a:r>
            <a:r>
              <a:rPr lang="da-DK" dirty="0" err="1">
                <a:latin typeface="Arial" panose="020B0604020202020204" pitchFamily="34" charset="0"/>
              </a:rPr>
              <a:t>saerum</a:t>
            </a:r>
            <a:r>
              <a:rPr lang="da-DK" dirty="0">
                <a:latin typeface="Arial" panose="020B0604020202020204" pitchFamily="34" charset="0"/>
              </a:rPr>
              <a:t> ea </a:t>
            </a:r>
            <a:r>
              <a:rPr lang="da-DK" dirty="0" err="1">
                <a:latin typeface="Arial" panose="020B0604020202020204" pitchFamily="34" charset="0"/>
              </a:rPr>
              <a:t>que</a:t>
            </a:r>
            <a:r>
              <a:rPr lang="da-DK" dirty="0">
                <a:latin typeface="Arial" panose="020B0604020202020204" pitchFamily="34" charset="0"/>
              </a:rPr>
              <a:t> none </a:t>
            </a:r>
            <a:r>
              <a:rPr lang="da-DK" dirty="0" err="1">
                <a:latin typeface="Arial" panose="020B0604020202020204" pitchFamily="34" charset="0"/>
              </a:rPr>
              <a:t>ped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magnatem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eum</a:t>
            </a:r>
            <a:r>
              <a:rPr lang="da-DK" dirty="0">
                <a:latin typeface="Arial" panose="020B0604020202020204" pitchFamily="34" charset="0"/>
              </a:rPr>
              <a:t> et </a:t>
            </a:r>
            <a:r>
              <a:rPr lang="da-DK" dirty="0" err="1">
                <a:latin typeface="Arial" panose="020B0604020202020204" pitchFamily="34" charset="0"/>
              </a:rPr>
              <a:t>vitiuntus</a:t>
            </a:r>
            <a:r>
              <a:rPr lang="da-DK" dirty="0">
                <a:latin typeface="Arial" panose="020B0604020202020204" pitchFamily="34" charset="0"/>
              </a:rPr>
              <a:t> as </a:t>
            </a:r>
            <a:r>
              <a:rPr lang="da-DK" dirty="0" err="1">
                <a:latin typeface="Arial" panose="020B0604020202020204" pitchFamily="34" charset="0"/>
              </a:rPr>
              <a:t>imolo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venduci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doluptae</a:t>
            </a:r>
            <a:r>
              <a:rPr lang="da-DK" dirty="0">
                <a:latin typeface="Arial" panose="020B0604020202020204" pitchFamily="34" charset="0"/>
              </a:rPr>
              <a:t>. Rum </a:t>
            </a:r>
            <a:r>
              <a:rPr lang="da-DK" dirty="0" err="1">
                <a:latin typeface="Arial" panose="020B0604020202020204" pitchFamily="34" charset="0"/>
              </a:rPr>
              <a:t>saped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qui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dessit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occatiam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autem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quasit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ideligento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dipiendis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modipsam</a:t>
            </a:r>
            <a:r>
              <a:rPr lang="da-DK" dirty="0">
                <a:latin typeface="Arial" panose="020B0604020202020204" pitchFamily="34" charset="0"/>
              </a:rPr>
              <a:t> nem </a:t>
            </a:r>
            <a:r>
              <a:rPr lang="da-DK" dirty="0" err="1">
                <a:latin typeface="Arial" panose="020B0604020202020204" pitchFamily="34" charset="0"/>
              </a:rPr>
              <a:t>quas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alis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expel</a:t>
            </a:r>
            <a:r>
              <a:rPr lang="da-DK" dirty="0">
                <a:latin typeface="Arial" panose="020B0604020202020204" pitchFamily="34" charset="0"/>
              </a:rPr>
              <a:t> ma </a:t>
            </a:r>
            <a:r>
              <a:rPr lang="da-DK" dirty="0" err="1">
                <a:latin typeface="Arial" panose="020B0604020202020204" pitchFamily="34" charset="0"/>
              </a:rPr>
              <a:t>etusa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qui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utempor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emperspiet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faccus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maxim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exere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lic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tectiisquo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omnimus</a:t>
            </a:r>
            <a:r>
              <a:rPr lang="da-DK" dirty="0">
                <a:latin typeface="Arial" panose="020B0604020202020204" pitchFamily="34" charset="0"/>
              </a:rPr>
              <a:t>. </a:t>
            </a:r>
            <a:r>
              <a:rPr lang="da-DK" dirty="0" err="1">
                <a:latin typeface="Arial" panose="020B0604020202020204" pitchFamily="34" charset="0"/>
              </a:rPr>
              <a:t>Solorrovit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auditam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aciaspit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vitatias</a:t>
            </a:r>
            <a:r>
              <a:rPr lang="da-DK" dirty="0">
                <a:latin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</a:rPr>
              <a:t>repti</a:t>
            </a:r>
            <a:r>
              <a:rPr lang="da-DK" dirty="0">
                <a:latin typeface="Arial" panose="020B0604020202020204" pitchFamily="34" charset="0"/>
              </a:rPr>
              <a:t> re sit </a:t>
            </a:r>
            <a:r>
              <a:rPr lang="da-DK" dirty="0" err="1">
                <a:latin typeface="Arial" panose="020B0604020202020204" pitchFamily="34" charset="0"/>
              </a:rPr>
              <a:t>quaeptatem</a:t>
            </a:r>
            <a:r>
              <a:rPr lang="da-DK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2" name="Tekstfelt 41">
            <a:extLst>
              <a:ext uri="{FF2B5EF4-FFF2-40B4-BE49-F238E27FC236}">
                <a16:creationId xmlns:a16="http://schemas.microsoft.com/office/drawing/2014/main" id="{32D9B197-42CB-4B38-AE27-6DE569FC365B}"/>
              </a:ext>
            </a:extLst>
          </p:cNvPr>
          <p:cNvSpPr txBox="1"/>
          <p:nvPr/>
        </p:nvSpPr>
        <p:spPr>
          <a:xfrm>
            <a:off x="1461930" y="37790969"/>
            <a:ext cx="5636120" cy="4049586"/>
          </a:xfrm>
          <a:prstGeom prst="rect">
            <a:avLst/>
          </a:prstGeom>
          <a:noFill/>
        </p:spPr>
        <p:txBody>
          <a:bodyPr wrap="square" lIns="0" tIns="0" rIns="0" bIns="0" numCol="1" spcCol="576000" rtlCol="0">
            <a:noAutofit/>
          </a:bodyPr>
          <a:lstStyle/>
          <a:p>
            <a:pPr>
              <a:lnSpc>
                <a:spcPts val="2800"/>
              </a:lnSpc>
            </a:pP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Faktaboks brød Neo Sans Pro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Regular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24/32pt.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Sperspid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mi,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officat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litatur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auda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sectatur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con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pliquatinus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explique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dellorro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hiciet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undempos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con plis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? Bis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excesequi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volupic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tureperi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ulluptatur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si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adignim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alit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as id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demped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ea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sant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At ma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velit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ommoluptatis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eossi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repe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pelende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bistius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remquam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essin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parum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occus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3" name="Rektangel 42">
            <a:extLst>
              <a:ext uri="{FF2B5EF4-FFF2-40B4-BE49-F238E27FC236}">
                <a16:creationId xmlns:a16="http://schemas.microsoft.com/office/drawing/2014/main" id="{5F4EE3D3-9F64-470A-8C50-72D554574874}"/>
              </a:ext>
            </a:extLst>
          </p:cNvPr>
          <p:cNvSpPr/>
          <p:nvPr/>
        </p:nvSpPr>
        <p:spPr>
          <a:xfrm>
            <a:off x="1374278" y="36299870"/>
            <a:ext cx="5636121" cy="1072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da-DK" sz="3000" b="1" dirty="0">
                <a:solidFill>
                  <a:schemeClr val="bg1"/>
                </a:solidFill>
                <a:latin typeface="Arial" panose="020B0604020202020204" pitchFamily="34" charset="0"/>
              </a:rPr>
              <a:t>Faktaboks rubrik </a:t>
            </a:r>
          </a:p>
          <a:p>
            <a:pPr>
              <a:lnSpc>
                <a:spcPts val="4000"/>
              </a:lnSpc>
            </a:pPr>
            <a:r>
              <a:rPr lang="da-DK" sz="3000" b="1" dirty="0">
                <a:solidFill>
                  <a:schemeClr val="bg1"/>
                </a:solidFill>
                <a:latin typeface="Arial" panose="020B0604020202020204" pitchFamily="34" charset="0"/>
              </a:rPr>
              <a:t>Neo Sans Medium 30/40pt</a:t>
            </a:r>
          </a:p>
        </p:txBody>
      </p:sp>
    </p:spTree>
    <p:extLst>
      <p:ext uri="{BB962C8B-B14F-4D97-AF65-F5344CB8AC3E}">
        <p14:creationId xmlns:p14="http://schemas.microsoft.com/office/powerpoint/2010/main" val="373105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18">
            <a:extLst>
              <a:ext uri="{FF2B5EF4-FFF2-40B4-BE49-F238E27FC236}">
                <a16:creationId xmlns:a16="http://schemas.microsoft.com/office/drawing/2014/main" id="{D487721F-D08A-4009-B115-86889298536C}"/>
              </a:ext>
            </a:extLst>
          </p:cNvPr>
          <p:cNvSpPr/>
          <p:nvPr/>
        </p:nvSpPr>
        <p:spPr>
          <a:xfrm>
            <a:off x="879475" y="35407600"/>
            <a:ext cx="13970000" cy="65166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D88918F3-6A1A-43C0-BF07-349BE316B0AC}"/>
              </a:ext>
            </a:extLst>
          </p:cNvPr>
          <p:cNvSpPr/>
          <p:nvPr/>
        </p:nvSpPr>
        <p:spPr>
          <a:xfrm>
            <a:off x="0" y="-1200150"/>
            <a:ext cx="30275213" cy="8620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9D0D2281-B94E-4C1C-8835-BCD109E3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2367" y="3451225"/>
            <a:ext cx="27314525" cy="6792913"/>
          </a:xfrm>
          <a:prstGeom prst="rect">
            <a:avLst/>
          </a:prstGeom>
        </p:spPr>
        <p:txBody>
          <a:bodyPr/>
          <a:lstStyle/>
          <a:p>
            <a:r>
              <a:rPr lang="da-DK" b="1" dirty="0">
                <a:solidFill>
                  <a:schemeClr val="bg1"/>
                </a:solidFill>
                <a:latin typeface="Arial" panose="020B0604020202020204" pitchFamily="34" charset="0"/>
              </a:rPr>
              <a:t>Titel Neo Sans Pro</a:t>
            </a:r>
            <a:br>
              <a:rPr lang="da-DK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</a:rPr>
              <a:t>Medium/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</a:rPr>
              <a:t>Regular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</a:rPr>
              <a:t> 140/160pt</a:t>
            </a:r>
          </a:p>
        </p:txBody>
      </p:sp>
      <p:pic>
        <p:nvPicPr>
          <p:cNvPr id="10" name="DTU_Logo">
            <a:extLst>
              <a:ext uri="{FF2B5EF4-FFF2-40B4-BE49-F238E27FC236}">
                <a16:creationId xmlns:a16="http://schemas.microsoft.com/office/drawing/2014/main" id="{7FA3B8C9-FE2B-4A94-BD5F-2DDA0C2A7F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475" y="879475"/>
            <a:ext cx="1185863" cy="172878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2A24B7BB-2DE3-4B87-96E3-4CF35E15F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t="15251" b="4888"/>
          <a:stretch/>
        </p:blipFill>
        <p:spPr>
          <a:xfrm>
            <a:off x="879476" y="9520239"/>
            <a:ext cx="21242338" cy="12061824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6E412CC1-3C98-4860-AA1F-A5C0302CA765}"/>
              </a:ext>
            </a:extLst>
          </p:cNvPr>
          <p:cNvSpPr txBox="1"/>
          <p:nvPr/>
        </p:nvSpPr>
        <p:spPr>
          <a:xfrm>
            <a:off x="22709068" y="9520240"/>
            <a:ext cx="6697663" cy="118152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Tur </a:t>
            </a:r>
            <a:r>
              <a:rPr lang="da-DK" sz="2000" dirty="0" err="1">
                <a:latin typeface="Arial" panose="020B0604020202020204" pitchFamily="34" charset="0"/>
              </a:rPr>
              <a:t>reicipsa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dolestrum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inimolupta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pedis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quibus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quatistore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sinulpa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velissim</a:t>
            </a:r>
            <a:r>
              <a:rPr lang="da-DK" sz="2000" dirty="0">
                <a:latin typeface="Arial" panose="020B0604020202020204" pitchFamily="34" charset="0"/>
              </a:rPr>
              <a:t> rem </a:t>
            </a:r>
            <a:r>
              <a:rPr lang="da-DK" sz="2000" dirty="0" err="1">
                <a:latin typeface="Arial" panose="020B0604020202020204" pitchFamily="34" charset="0"/>
              </a:rPr>
              <a:t>nistiae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nisquo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</a:t>
            </a:r>
            <a:r>
              <a:rPr lang="da-DK" sz="2000" dirty="0">
                <a:latin typeface="Arial" panose="020B0604020202020204" pitchFamily="34" charset="0"/>
              </a:rPr>
              <a:t> modis et fuga. </a:t>
            </a:r>
            <a:r>
              <a:rPr lang="da-DK" sz="2000" dirty="0" err="1">
                <a:latin typeface="Arial" panose="020B0604020202020204" pitchFamily="34" charset="0"/>
              </a:rPr>
              <a:t>Atinit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maio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debis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enditia</a:t>
            </a:r>
            <a:r>
              <a:rPr lang="da-DK" sz="2000" dirty="0">
                <a:latin typeface="Arial" panose="020B0604020202020204" pitchFamily="34" charset="0"/>
              </a:rPr>
              <a:t> velitin nis </a:t>
            </a:r>
            <a:r>
              <a:rPr lang="da-DK" sz="2000" dirty="0" err="1">
                <a:latin typeface="Arial" panose="020B0604020202020204" pitchFamily="34" charset="0"/>
              </a:rPr>
              <a:t>prem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</a:t>
            </a:r>
            <a:r>
              <a:rPr lang="da-DK" sz="2000" dirty="0"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latin typeface="Arial" panose="020B0604020202020204" pitchFamily="34" charset="0"/>
              </a:rPr>
              <a:t>omnis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pre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samus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 err="1">
                <a:latin typeface="Arial" panose="020B0604020202020204" pitchFamily="34" charset="0"/>
              </a:rPr>
              <a:t>Aque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alibus</a:t>
            </a:r>
            <a:r>
              <a:rPr lang="da-DK" sz="2000" dirty="0">
                <a:latin typeface="Arial" panose="020B0604020202020204" pitchFamily="34" charset="0"/>
              </a:rPr>
              <a:t> vent vel </a:t>
            </a:r>
            <a:r>
              <a:rPr lang="da-DK" sz="2000" dirty="0" err="1">
                <a:latin typeface="Arial" panose="020B0604020202020204" pitchFamily="34" charset="0"/>
              </a:rPr>
              <a:t>excepedictur</a:t>
            </a:r>
            <a:r>
              <a:rPr lang="da-DK" sz="2000" dirty="0">
                <a:latin typeface="Arial" panose="020B0604020202020204" pitchFamily="34" charset="0"/>
              </a:rPr>
              <a:t> mi, </a:t>
            </a:r>
            <a:r>
              <a:rPr lang="da-DK" sz="2000" dirty="0" err="1">
                <a:latin typeface="Arial" panose="020B0604020202020204" pitchFamily="34" charset="0"/>
              </a:rPr>
              <a:t>intur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reici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verupta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tempossit</a:t>
            </a:r>
            <a:r>
              <a:rPr lang="da-DK" sz="2000" dirty="0">
                <a:latin typeface="Arial" panose="020B0604020202020204" pitchFamily="34" charset="0"/>
              </a:rPr>
              <a:t> mos </a:t>
            </a:r>
            <a:r>
              <a:rPr lang="da-DK" sz="2000" dirty="0" err="1">
                <a:latin typeface="Arial" panose="020B0604020202020204" pitchFamily="34" charset="0"/>
              </a:rPr>
              <a:t>anto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bea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aliae</a:t>
            </a:r>
            <a:r>
              <a:rPr lang="da-DK" sz="2000" dirty="0">
                <a:latin typeface="Arial" panose="020B0604020202020204" pitchFamily="34" charset="0"/>
              </a:rPr>
              <a:t>. Nem </a:t>
            </a:r>
            <a:r>
              <a:rPr lang="da-DK" sz="2000" dirty="0" err="1">
                <a:latin typeface="Arial" panose="020B0604020202020204" pitchFamily="34" charset="0"/>
              </a:rPr>
              <a:t>erfersp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erisit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miniendam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hilibusdae</a:t>
            </a:r>
            <a:r>
              <a:rPr lang="da-DK" sz="2000" dirty="0">
                <a:latin typeface="Arial" panose="020B0604020202020204" pitchFamily="34" charset="0"/>
              </a:rPr>
              <a:t> rent </a:t>
            </a:r>
            <a:r>
              <a:rPr lang="da-DK" sz="2000" dirty="0" err="1">
                <a:latin typeface="Arial" panose="020B0604020202020204" pitchFamily="34" charset="0"/>
              </a:rPr>
              <a:t>facea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exceatus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audiatint</a:t>
            </a:r>
            <a:r>
              <a:rPr lang="da-DK" sz="2000" dirty="0">
                <a:latin typeface="Arial" panose="020B0604020202020204" pitchFamily="34" charset="0"/>
              </a:rPr>
              <a:t> fuga. </a:t>
            </a:r>
            <a:r>
              <a:rPr lang="da-DK" sz="2000" dirty="0" err="1">
                <a:latin typeface="Arial" panose="020B0604020202020204" pitchFamily="34" charset="0"/>
              </a:rPr>
              <a:t>Atem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fugiae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re, </a:t>
            </a:r>
            <a:r>
              <a:rPr lang="da-DK" sz="2000" dirty="0" err="1">
                <a:latin typeface="Arial" panose="020B0604020202020204" pitchFamily="34" charset="0"/>
              </a:rPr>
              <a:t>senecae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volorestias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ratatis</a:t>
            </a:r>
            <a:r>
              <a:rPr lang="da-DK" sz="2000" dirty="0">
                <a:latin typeface="Arial" panose="020B0604020202020204" pitchFamily="34" charset="0"/>
              </a:rPr>
              <a:t> vid </a:t>
            </a:r>
            <a:r>
              <a:rPr lang="da-DK" sz="2000" dirty="0" err="1">
                <a:latin typeface="Arial" panose="020B0604020202020204" pitchFamily="34" charset="0"/>
              </a:rPr>
              <a:t>quias</a:t>
            </a:r>
            <a:r>
              <a:rPr lang="da-DK" sz="2000" dirty="0">
                <a:latin typeface="Arial" panose="020B0604020202020204" pitchFamily="34" charset="0"/>
              </a:rPr>
              <a:t> dit </a:t>
            </a:r>
            <a:r>
              <a:rPr lang="da-DK" sz="2000" dirty="0" err="1">
                <a:latin typeface="Arial" panose="020B0604020202020204" pitchFamily="34" charset="0"/>
              </a:rPr>
              <a:t>aci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ducia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simi</a:t>
            </a:r>
            <a:r>
              <a:rPr lang="da-DK" sz="2000" dirty="0">
                <a:latin typeface="Arial" panose="020B0604020202020204" pitchFamily="34" charset="0"/>
              </a:rPr>
              <a:t>, od </a:t>
            </a:r>
            <a:r>
              <a:rPr lang="da-DK" sz="2000" dirty="0" err="1">
                <a:latin typeface="Arial" panose="020B0604020202020204" pitchFamily="34" charset="0"/>
              </a:rPr>
              <a:t>molorum</a:t>
            </a:r>
            <a:r>
              <a:rPr lang="da-DK" sz="2000" dirty="0">
                <a:latin typeface="Arial" panose="020B0604020202020204" pitchFamily="34" charset="0"/>
              </a:rPr>
              <a:t> nonet </a:t>
            </a:r>
            <a:r>
              <a:rPr lang="da-DK" sz="2000" dirty="0" err="1">
                <a:latin typeface="Arial" panose="020B0604020202020204" pitchFamily="34" charset="0"/>
              </a:rPr>
              <a:t>ulliates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quodia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prati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odionsequi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b="1" dirty="0">
                <a:latin typeface="Arial" panose="020B0604020202020204" pitchFamily="34" charset="0"/>
              </a:rPr>
              <a:t>Mellemrubrik Neo Sans Pro Bold 20/28 pt.</a:t>
            </a:r>
          </a:p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</a:t>
            </a:r>
            <a:r>
              <a:rPr lang="da-DK" sz="2000" dirty="0" err="1">
                <a:latin typeface="Arial" panose="020B0604020202020204" pitchFamily="34" charset="0"/>
              </a:rPr>
              <a:t>Icillib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usanis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cum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hictusdae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vendita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estis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liciet</a:t>
            </a:r>
            <a:r>
              <a:rPr lang="da-DK" sz="2000" dirty="0">
                <a:latin typeface="Arial" panose="020B0604020202020204" pitchFamily="34" charset="0"/>
              </a:rPr>
              <a:t> hit, </a:t>
            </a:r>
            <a:r>
              <a:rPr lang="da-DK" sz="2000" dirty="0" err="1">
                <a:latin typeface="Arial" panose="020B0604020202020204" pitchFamily="34" charset="0"/>
              </a:rPr>
              <a:t>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nihici</a:t>
            </a:r>
            <a:r>
              <a:rPr lang="da-DK" sz="2000" dirty="0">
                <a:latin typeface="Arial" panose="020B0604020202020204" pitchFamily="34" charset="0"/>
              </a:rPr>
              <a:t> dolla </a:t>
            </a:r>
            <a:r>
              <a:rPr lang="da-DK" sz="2000" dirty="0" err="1">
                <a:latin typeface="Arial" panose="020B0604020202020204" pitchFamily="34" charset="0"/>
              </a:rPr>
              <a:t>sernam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arcimet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saerum</a:t>
            </a:r>
            <a:r>
              <a:rPr lang="da-DK" sz="2000" dirty="0">
                <a:latin typeface="Arial" panose="020B0604020202020204" pitchFamily="34" charset="0"/>
              </a:rPr>
              <a:t> ea </a:t>
            </a:r>
            <a:r>
              <a:rPr lang="da-DK" sz="2000" dirty="0" err="1">
                <a:latin typeface="Arial" panose="020B0604020202020204" pitchFamily="34" charset="0"/>
              </a:rPr>
              <a:t>que</a:t>
            </a:r>
            <a:r>
              <a:rPr lang="da-DK" sz="2000" dirty="0">
                <a:latin typeface="Arial" panose="020B0604020202020204" pitchFamily="34" charset="0"/>
              </a:rPr>
              <a:t> none </a:t>
            </a:r>
            <a:r>
              <a:rPr lang="da-DK" sz="2000" dirty="0" err="1">
                <a:latin typeface="Arial" panose="020B0604020202020204" pitchFamily="34" charset="0"/>
              </a:rPr>
              <a:t>ped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magnatem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eum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vitiuntus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imolo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venduci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. Rum </a:t>
            </a:r>
            <a:r>
              <a:rPr lang="da-DK" sz="2000" dirty="0" err="1">
                <a:latin typeface="Arial" panose="020B0604020202020204" pitchFamily="34" charset="0"/>
              </a:rPr>
              <a:t>saped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dessit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occatiam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ideligento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dipiendis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modipsam</a:t>
            </a:r>
            <a:r>
              <a:rPr lang="da-DK" sz="2000" dirty="0">
                <a:latin typeface="Arial" panose="020B0604020202020204" pitchFamily="34" charset="0"/>
              </a:rPr>
              <a:t> nem </a:t>
            </a:r>
            <a:r>
              <a:rPr lang="da-DK" sz="2000" dirty="0" err="1">
                <a:latin typeface="Arial" panose="020B0604020202020204" pitchFamily="34" charset="0"/>
              </a:rPr>
              <a:t>quas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expel</a:t>
            </a:r>
            <a:r>
              <a:rPr lang="da-DK" sz="2000" dirty="0">
                <a:latin typeface="Arial" panose="020B0604020202020204" pitchFamily="34" charset="0"/>
              </a:rPr>
              <a:t> ma </a:t>
            </a:r>
            <a:r>
              <a:rPr lang="da-DK" sz="2000" dirty="0" err="1">
                <a:latin typeface="Arial" panose="020B0604020202020204" pitchFamily="34" charset="0"/>
              </a:rPr>
              <a:t>etusa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emperspiet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faccus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maxim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exere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lic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tectiisquo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omnimus</a:t>
            </a:r>
            <a:r>
              <a:rPr lang="da-DK" sz="2000" dirty="0">
                <a:latin typeface="Arial" panose="020B0604020202020204" pitchFamily="34" charset="0"/>
              </a:rPr>
              <a:t>. </a:t>
            </a:r>
            <a:r>
              <a:rPr lang="da-DK" sz="2000" dirty="0" err="1">
                <a:latin typeface="Arial" panose="020B0604020202020204" pitchFamily="34" charset="0"/>
              </a:rPr>
              <a:t>Solorrovit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auditam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aciaspit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vitatias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repti</a:t>
            </a:r>
            <a:r>
              <a:rPr lang="da-DK" sz="2000" dirty="0">
                <a:latin typeface="Arial" panose="020B0604020202020204" pitchFamily="34" charset="0"/>
              </a:rPr>
              <a:t> re sit </a:t>
            </a:r>
            <a:r>
              <a:rPr lang="da-DK" sz="2000" dirty="0" err="1">
                <a:latin typeface="Arial" panose="020B0604020202020204" pitchFamily="34" charset="0"/>
              </a:rPr>
              <a:t>quaeptatem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volectemquid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ulliquia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suntiis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velligent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tet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officius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molorenima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voluptatem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fugitempori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omnissita</a:t>
            </a:r>
            <a:r>
              <a:rPr lang="da-DK" sz="2000" dirty="0">
                <a:latin typeface="Arial" panose="020B0604020202020204" pitchFamily="34" charset="0"/>
              </a:rPr>
              <a:t> sus </a:t>
            </a:r>
            <a:r>
              <a:rPr lang="da-DK" sz="2000" dirty="0" err="1">
                <a:latin typeface="Arial" panose="020B0604020202020204" pitchFamily="34" charset="0"/>
              </a:rPr>
              <a:t>asinum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nihillit</a:t>
            </a:r>
            <a:r>
              <a:rPr lang="da-DK" sz="2000" dirty="0">
                <a:latin typeface="Arial" panose="020B0604020202020204" pitchFamily="34" charset="0"/>
              </a:rPr>
              <a:t> es.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b="1" dirty="0">
                <a:latin typeface="Arial" panose="020B0604020202020204" pitchFamily="34" charset="0"/>
              </a:rPr>
              <a:t>Mellemrubrik Neo Sans Pro Bold 20/28 pt.</a:t>
            </a:r>
          </a:p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</a:t>
            </a:r>
            <a:r>
              <a:rPr lang="da-DK" sz="2000" dirty="0" err="1">
                <a:latin typeface="Arial" panose="020B0604020202020204" pitchFamily="34" charset="0"/>
              </a:rPr>
              <a:t>Dest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torit</a:t>
            </a:r>
            <a:r>
              <a:rPr lang="da-DK" sz="2000" dirty="0">
                <a:latin typeface="Arial" panose="020B0604020202020204" pitchFamily="34" charset="0"/>
              </a:rPr>
              <a:t>, et </a:t>
            </a:r>
            <a:r>
              <a:rPr lang="da-DK" sz="2000" dirty="0" err="1">
                <a:latin typeface="Arial" panose="020B0604020202020204" pitchFamily="34" charset="0"/>
              </a:rPr>
              <a:t>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inihit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licatiis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sam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quaestiscius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invende</a:t>
            </a:r>
            <a:r>
              <a:rPr lang="da-DK" sz="2000" dirty="0">
                <a:latin typeface="Arial" panose="020B0604020202020204" pitchFamily="34" charset="0"/>
              </a:rPr>
              <a:t> niendam </a:t>
            </a:r>
            <a:r>
              <a:rPr lang="da-DK" sz="2000" dirty="0" err="1">
                <a:latin typeface="Arial" panose="020B0604020202020204" pitchFamily="34" charset="0"/>
              </a:rPr>
              <a:t>illenis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cipiet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nusdamus</a:t>
            </a:r>
            <a:r>
              <a:rPr lang="da-DK" sz="2000" dirty="0">
                <a:latin typeface="Arial" panose="020B0604020202020204" pitchFamily="34" charset="0"/>
              </a:rPr>
              <a:t>, con </a:t>
            </a:r>
            <a:r>
              <a:rPr lang="da-DK" sz="2000" dirty="0" err="1">
                <a:latin typeface="Arial" panose="020B0604020202020204" pitchFamily="34" charset="0"/>
              </a:rPr>
              <a:t>nam</a:t>
            </a:r>
            <a:r>
              <a:rPr lang="da-DK" sz="2000" dirty="0">
                <a:latin typeface="Arial" panose="020B0604020202020204" pitchFamily="34" charset="0"/>
              </a:rPr>
              <a:t>. </a:t>
            </a:r>
            <a:r>
              <a:rPr lang="da-DK" sz="2000" dirty="0" err="1">
                <a:latin typeface="Arial" panose="020B0604020202020204" pitchFamily="34" charset="0"/>
              </a:rPr>
              <a:t>Cumquis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solorrovit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auditam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aciaspit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vitatias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repti</a:t>
            </a:r>
            <a:r>
              <a:rPr lang="da-DK" sz="2000" dirty="0">
                <a:latin typeface="Arial" panose="020B0604020202020204" pitchFamily="34" charset="0"/>
              </a:rPr>
              <a:t> re sit </a:t>
            </a:r>
            <a:r>
              <a:rPr lang="da-DK" sz="2000" dirty="0" err="1">
                <a:latin typeface="Arial" panose="020B0604020202020204" pitchFamily="34" charset="0"/>
              </a:rPr>
              <a:t>quaeptatem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volectemquid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ulliquia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suntiis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velligent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tet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officius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E32BE844-A5F8-4F30-91CD-1BF5BEC32B04}"/>
              </a:ext>
            </a:extLst>
          </p:cNvPr>
          <p:cNvSpPr txBox="1"/>
          <p:nvPr/>
        </p:nvSpPr>
        <p:spPr>
          <a:xfrm>
            <a:off x="879475" y="21949070"/>
            <a:ext cx="1385201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8000" b="1" dirty="0">
                <a:solidFill>
                  <a:schemeClr val="bg2"/>
                </a:solidFill>
                <a:latin typeface="Arial" panose="020B0604020202020204" pitchFamily="34" charset="0"/>
              </a:rPr>
              <a:t>Neo Sans Pro 80/100 pt.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A5BEF21F-9971-4ACE-88DB-4E6E6941874D}"/>
              </a:ext>
            </a:extLst>
          </p:cNvPr>
          <p:cNvSpPr txBox="1"/>
          <p:nvPr/>
        </p:nvSpPr>
        <p:spPr>
          <a:xfrm>
            <a:off x="879475" y="23771225"/>
            <a:ext cx="14258130" cy="1493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da-DK" sz="3000" dirty="0">
                <a:latin typeface="Arial" panose="020B0604020202020204" pitchFamily="34" charset="0"/>
              </a:rPr>
              <a:t>Manchet Neo Sans Pro </a:t>
            </a:r>
            <a:r>
              <a:rPr lang="da-DK" sz="3000" dirty="0" err="1">
                <a:latin typeface="Arial" panose="020B0604020202020204" pitchFamily="34" charset="0"/>
              </a:rPr>
              <a:t>Regular</a:t>
            </a:r>
            <a:r>
              <a:rPr lang="da-DK" sz="3000" dirty="0">
                <a:latin typeface="Arial" panose="020B0604020202020204" pitchFamily="34" charset="0"/>
              </a:rPr>
              <a:t> 30/40 pt. </a:t>
            </a:r>
            <a:r>
              <a:rPr lang="da-DK" sz="3000" dirty="0" err="1">
                <a:latin typeface="Arial" panose="020B0604020202020204" pitchFamily="34" charset="0"/>
              </a:rPr>
              <a:t>Um</a:t>
            </a:r>
            <a:r>
              <a:rPr lang="da-DK" sz="3000" dirty="0">
                <a:latin typeface="Arial" panose="020B0604020202020204" pitchFamily="34" charset="0"/>
              </a:rPr>
              <a:t> et di </a:t>
            </a:r>
            <a:r>
              <a:rPr lang="da-DK" sz="3000" dirty="0" err="1">
                <a:latin typeface="Arial" panose="020B0604020202020204" pitchFamily="34" charset="0"/>
              </a:rPr>
              <a:t>voluptatem</a:t>
            </a:r>
            <a:r>
              <a:rPr lang="da-DK" sz="3000" dirty="0">
                <a:latin typeface="Arial" panose="020B0604020202020204" pitchFamily="34" charset="0"/>
              </a:rPr>
              <a:t> et </a:t>
            </a:r>
            <a:r>
              <a:rPr lang="da-DK" sz="3000" dirty="0" err="1">
                <a:latin typeface="Arial" panose="020B0604020202020204" pitchFamily="34" charset="0"/>
              </a:rPr>
              <a:t>veribus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nonsend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ipsaperchit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volorit</a:t>
            </a:r>
            <a:r>
              <a:rPr lang="da-DK" sz="3000" dirty="0">
                <a:latin typeface="Arial" panose="020B0604020202020204" pitchFamily="34" charset="0"/>
              </a:rPr>
              <a:t>, te </a:t>
            </a:r>
            <a:r>
              <a:rPr lang="da-DK" sz="3000" dirty="0" err="1">
                <a:latin typeface="Arial" panose="020B0604020202020204" pitchFamily="34" charset="0"/>
              </a:rPr>
              <a:t>quam</a:t>
            </a:r>
            <a:r>
              <a:rPr lang="da-DK" sz="3000" dirty="0">
                <a:latin typeface="Arial" panose="020B0604020202020204" pitchFamily="34" charset="0"/>
              </a:rPr>
              <a:t> re </a:t>
            </a:r>
            <a:r>
              <a:rPr lang="da-DK" sz="3000" dirty="0" err="1">
                <a:latin typeface="Arial" panose="020B0604020202020204" pitchFamily="34" charset="0"/>
              </a:rPr>
              <a:t>veliati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umquod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quundiorum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fugia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quunt</a:t>
            </a:r>
            <a:r>
              <a:rPr lang="da-DK" sz="3000" dirty="0">
                <a:latin typeface="Arial" panose="020B0604020202020204" pitchFamily="34" charset="0"/>
              </a:rPr>
              <a:t>. </a:t>
            </a:r>
            <a:r>
              <a:rPr lang="da-DK" sz="3000" dirty="0" err="1">
                <a:latin typeface="Arial" panose="020B0604020202020204" pitchFamily="34" charset="0"/>
              </a:rPr>
              <a:t>Vendernatiis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simusantio</a:t>
            </a:r>
            <a:r>
              <a:rPr lang="da-DK" sz="3000" dirty="0">
                <a:latin typeface="Arial" panose="020B0604020202020204" pitchFamily="34" charset="0"/>
              </a:rPr>
              <a:t>. Ab is </a:t>
            </a:r>
            <a:r>
              <a:rPr lang="da-DK" sz="3000" dirty="0" err="1">
                <a:latin typeface="Arial" panose="020B0604020202020204" pitchFamily="34" charset="0"/>
              </a:rPr>
              <a:t>nossimus</a:t>
            </a:r>
            <a:r>
              <a:rPr lang="da-DK" sz="3000" dirty="0">
                <a:latin typeface="Arial" panose="020B0604020202020204" pitchFamily="34" charset="0"/>
              </a:rPr>
              <a:t> ea </a:t>
            </a:r>
            <a:r>
              <a:rPr lang="da-DK" sz="3000" dirty="0" err="1">
                <a:latin typeface="Arial" panose="020B0604020202020204" pitchFamily="34" charset="0"/>
              </a:rPr>
              <a:t>quias</a:t>
            </a:r>
            <a:r>
              <a:rPr lang="da-DK" sz="3000" dirty="0">
                <a:latin typeface="Arial" panose="020B0604020202020204" pitchFamily="34" charset="0"/>
              </a:rPr>
              <a:t> vel ma </a:t>
            </a:r>
            <a:r>
              <a:rPr lang="da-DK" sz="3000" dirty="0" err="1">
                <a:latin typeface="Arial" panose="020B0604020202020204" pitchFamily="34" charset="0"/>
              </a:rPr>
              <a:t>sam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iunt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repti</a:t>
            </a:r>
            <a:r>
              <a:rPr lang="da-DK" sz="3000" dirty="0">
                <a:latin typeface="Arial" panose="020B0604020202020204" pitchFamily="34" charset="0"/>
              </a:rPr>
              <a:t> </a:t>
            </a:r>
            <a:r>
              <a:rPr lang="da-DK" sz="3000" dirty="0" err="1">
                <a:latin typeface="Arial" panose="020B0604020202020204" pitchFamily="34" charset="0"/>
              </a:rPr>
              <a:t>doluptur</a:t>
            </a:r>
            <a:r>
              <a:rPr lang="da-DK" sz="3000" dirty="0">
                <a:latin typeface="Arial" panose="020B0604020202020204" pitchFamily="34" charset="0"/>
              </a:rPr>
              <a:t> millabor.</a:t>
            </a: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8766A379-0A0A-4CBF-9533-19D97324A0A2}"/>
              </a:ext>
            </a:extLst>
          </p:cNvPr>
          <p:cNvSpPr txBox="1"/>
          <p:nvPr/>
        </p:nvSpPr>
        <p:spPr>
          <a:xfrm>
            <a:off x="1622323" y="36804600"/>
            <a:ext cx="12654116" cy="4572000"/>
          </a:xfrm>
          <a:prstGeom prst="rect">
            <a:avLst/>
          </a:prstGeom>
          <a:noFill/>
        </p:spPr>
        <p:txBody>
          <a:bodyPr wrap="square" lIns="0" tIns="0" rIns="0" bIns="0" numCol="2" spcCol="576000" rtlCol="0">
            <a:noAutofit/>
          </a:bodyPr>
          <a:lstStyle/>
          <a:p>
            <a:pPr>
              <a:lnSpc>
                <a:spcPts val="2800"/>
              </a:lnSpc>
            </a:pP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Faktaboks brød Neo Sans Pro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Regular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24/32pt.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Sperspid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mi,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officat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litatur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auda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sectatur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con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pliquatinus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explique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dellorro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hiciet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undempos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con plis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? Bis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excesequi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volupic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tureperi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ulluptatur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si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adignim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alit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as id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demped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ea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sant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At ma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velit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ommoluptatis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eossi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repe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pelende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bistius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remquam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essin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parum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occus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si te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que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sequo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vellabor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magnimo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doluptatia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corat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se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voloressi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sinci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derro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beatest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istrum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expel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es is re pro te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doluptat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dolestio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excepudipsum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essit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lacium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voluptas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a non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illigenda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abo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.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audante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offictur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magnatusam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ut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optatem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olorpor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atet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sitat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faccae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ipsam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sitat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opta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nectore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iusantem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consequatus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rat.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Ihicia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delest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volenimus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assus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apidignis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dit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aut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volessitio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dest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conserum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et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explicil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incid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mossequidel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mil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modigni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mosaes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doloris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vellorum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nonet la quos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esciist</a:t>
            </a:r>
            <a:r>
              <a:rPr lang="da-DK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a-DK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ibustium</a:t>
            </a:r>
            <a:endParaRPr lang="da-DK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0D34D85C-7BA7-4A26-B66F-63C57343FD1F}"/>
              </a:ext>
            </a:extLst>
          </p:cNvPr>
          <p:cNvSpPr/>
          <p:nvPr/>
        </p:nvSpPr>
        <p:spPr>
          <a:xfrm>
            <a:off x="1622322" y="35877183"/>
            <a:ext cx="9590191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da-DK" sz="3000" b="1" dirty="0">
                <a:solidFill>
                  <a:schemeClr val="bg1"/>
                </a:solidFill>
                <a:latin typeface="Arial" panose="020B0604020202020204" pitchFamily="34" charset="0"/>
              </a:rPr>
              <a:t>Faktaboks rubrik Neo Sans Medium 30/40pt</a:t>
            </a:r>
          </a:p>
        </p:txBody>
      </p:sp>
      <p:pic>
        <p:nvPicPr>
          <p:cNvPr id="21" name="Billede 20">
            <a:extLst>
              <a:ext uri="{FF2B5EF4-FFF2-40B4-BE49-F238E27FC236}">
                <a16:creationId xmlns:a16="http://schemas.microsoft.com/office/drawing/2014/main" id="{7BF4CC3B-6D05-4265-817B-3F149E24C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8" t="-1" b="-199"/>
          <a:stretch/>
        </p:blipFill>
        <p:spPr>
          <a:xfrm>
            <a:off x="22698075" y="22158326"/>
            <a:ext cx="6697663" cy="11520488"/>
          </a:xfrm>
          <a:prstGeom prst="rect">
            <a:avLst/>
          </a:prstGeom>
        </p:spPr>
      </p:pic>
      <p:sp>
        <p:nvSpPr>
          <p:cNvPr id="22" name="Tekstfelt 21">
            <a:extLst>
              <a:ext uri="{FF2B5EF4-FFF2-40B4-BE49-F238E27FC236}">
                <a16:creationId xmlns:a16="http://schemas.microsoft.com/office/drawing/2014/main" id="{00699E0F-3D43-4BEF-8E11-9A7A8C1ACDB0}"/>
              </a:ext>
            </a:extLst>
          </p:cNvPr>
          <p:cNvSpPr txBox="1"/>
          <p:nvPr/>
        </p:nvSpPr>
        <p:spPr>
          <a:xfrm>
            <a:off x="879475" y="26190575"/>
            <a:ext cx="6876641" cy="8583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Tur </a:t>
            </a:r>
            <a:r>
              <a:rPr lang="da-DK" sz="2000" dirty="0" err="1">
                <a:latin typeface="Arial" panose="020B0604020202020204" pitchFamily="34" charset="0"/>
              </a:rPr>
              <a:t>reicipsa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dolestrum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inimolupta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pedis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quibus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quatistore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sinulpa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velissim</a:t>
            </a:r>
            <a:r>
              <a:rPr lang="da-DK" sz="2000" dirty="0">
                <a:latin typeface="Arial" panose="020B0604020202020204" pitchFamily="34" charset="0"/>
              </a:rPr>
              <a:t> rem </a:t>
            </a:r>
            <a:r>
              <a:rPr lang="da-DK" sz="2000" dirty="0" err="1">
                <a:latin typeface="Arial" panose="020B0604020202020204" pitchFamily="34" charset="0"/>
              </a:rPr>
              <a:t>nistiae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nisquo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</a:t>
            </a:r>
            <a:r>
              <a:rPr lang="da-DK" sz="2000" dirty="0">
                <a:latin typeface="Arial" panose="020B0604020202020204" pitchFamily="34" charset="0"/>
              </a:rPr>
              <a:t> modis et fuga. </a:t>
            </a:r>
            <a:r>
              <a:rPr lang="da-DK" sz="2000" dirty="0" err="1">
                <a:latin typeface="Arial" panose="020B0604020202020204" pitchFamily="34" charset="0"/>
              </a:rPr>
              <a:t>Atinit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maio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debis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enditia</a:t>
            </a:r>
            <a:r>
              <a:rPr lang="da-DK" sz="2000" dirty="0">
                <a:latin typeface="Arial" panose="020B0604020202020204" pitchFamily="34" charset="0"/>
              </a:rPr>
              <a:t> velitin nis </a:t>
            </a:r>
            <a:r>
              <a:rPr lang="da-DK" sz="2000" dirty="0" err="1">
                <a:latin typeface="Arial" panose="020B0604020202020204" pitchFamily="34" charset="0"/>
              </a:rPr>
              <a:t>prem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</a:t>
            </a:r>
            <a:r>
              <a:rPr lang="da-DK" sz="2000" dirty="0"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latin typeface="Arial" panose="020B0604020202020204" pitchFamily="34" charset="0"/>
              </a:rPr>
              <a:t>omnis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pre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samus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 err="1">
                <a:latin typeface="Arial" panose="020B0604020202020204" pitchFamily="34" charset="0"/>
              </a:rPr>
              <a:t>Aque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alibus</a:t>
            </a:r>
            <a:r>
              <a:rPr lang="da-DK" sz="2000" dirty="0">
                <a:latin typeface="Arial" panose="020B0604020202020204" pitchFamily="34" charset="0"/>
              </a:rPr>
              <a:t> vent vel </a:t>
            </a:r>
            <a:r>
              <a:rPr lang="da-DK" sz="2000" dirty="0" err="1">
                <a:latin typeface="Arial" panose="020B0604020202020204" pitchFamily="34" charset="0"/>
              </a:rPr>
              <a:t>excepedictur</a:t>
            </a:r>
            <a:r>
              <a:rPr lang="da-DK" sz="2000" dirty="0">
                <a:latin typeface="Arial" panose="020B0604020202020204" pitchFamily="34" charset="0"/>
              </a:rPr>
              <a:t> mi, </a:t>
            </a:r>
            <a:r>
              <a:rPr lang="da-DK" sz="2000" dirty="0" err="1">
                <a:latin typeface="Arial" panose="020B0604020202020204" pitchFamily="34" charset="0"/>
              </a:rPr>
              <a:t>intur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reici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verupta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tempossit</a:t>
            </a:r>
            <a:r>
              <a:rPr lang="da-DK" sz="2000" dirty="0">
                <a:latin typeface="Arial" panose="020B0604020202020204" pitchFamily="34" charset="0"/>
              </a:rPr>
              <a:t> mos </a:t>
            </a:r>
            <a:r>
              <a:rPr lang="da-DK" sz="2000" dirty="0" err="1">
                <a:latin typeface="Arial" panose="020B0604020202020204" pitchFamily="34" charset="0"/>
              </a:rPr>
              <a:t>anto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bea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aliae</a:t>
            </a:r>
            <a:r>
              <a:rPr lang="da-DK" sz="2000" dirty="0">
                <a:latin typeface="Arial" panose="020B0604020202020204" pitchFamily="34" charset="0"/>
              </a:rPr>
              <a:t>. Nem </a:t>
            </a:r>
            <a:r>
              <a:rPr lang="da-DK" sz="2000" dirty="0" err="1">
                <a:latin typeface="Arial" panose="020B0604020202020204" pitchFamily="34" charset="0"/>
              </a:rPr>
              <a:t>erfersp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erisit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miniendam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hilibusdae</a:t>
            </a:r>
            <a:r>
              <a:rPr lang="da-DK" sz="2000" dirty="0">
                <a:latin typeface="Arial" panose="020B0604020202020204" pitchFamily="34" charset="0"/>
              </a:rPr>
              <a:t> rent </a:t>
            </a:r>
            <a:r>
              <a:rPr lang="da-DK" sz="2000" dirty="0" err="1">
                <a:latin typeface="Arial" panose="020B0604020202020204" pitchFamily="34" charset="0"/>
              </a:rPr>
              <a:t>facea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exceatus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audiatint</a:t>
            </a:r>
            <a:r>
              <a:rPr lang="da-DK" sz="2000" dirty="0">
                <a:latin typeface="Arial" panose="020B0604020202020204" pitchFamily="34" charset="0"/>
              </a:rPr>
              <a:t> fuga. </a:t>
            </a:r>
            <a:r>
              <a:rPr lang="da-DK" sz="2000" dirty="0" err="1">
                <a:latin typeface="Arial" panose="020B0604020202020204" pitchFamily="34" charset="0"/>
              </a:rPr>
              <a:t>Atem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fugiae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re, </a:t>
            </a:r>
            <a:r>
              <a:rPr lang="da-DK" sz="2000" dirty="0" err="1">
                <a:latin typeface="Arial" panose="020B0604020202020204" pitchFamily="34" charset="0"/>
              </a:rPr>
              <a:t>senecae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volorestias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ratatis</a:t>
            </a:r>
            <a:r>
              <a:rPr lang="da-DK" sz="2000" dirty="0">
                <a:latin typeface="Arial" panose="020B0604020202020204" pitchFamily="34" charset="0"/>
              </a:rPr>
              <a:t> vid </a:t>
            </a:r>
            <a:r>
              <a:rPr lang="da-DK" sz="2000" dirty="0" err="1">
                <a:latin typeface="Arial" panose="020B0604020202020204" pitchFamily="34" charset="0"/>
              </a:rPr>
              <a:t>quias</a:t>
            </a:r>
            <a:r>
              <a:rPr lang="da-DK" sz="2000" dirty="0">
                <a:latin typeface="Arial" panose="020B0604020202020204" pitchFamily="34" charset="0"/>
              </a:rPr>
              <a:t> dit </a:t>
            </a:r>
            <a:r>
              <a:rPr lang="da-DK" sz="2000" dirty="0" err="1">
                <a:latin typeface="Arial" panose="020B0604020202020204" pitchFamily="34" charset="0"/>
              </a:rPr>
              <a:t>aci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ducia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simi</a:t>
            </a:r>
            <a:r>
              <a:rPr lang="da-DK" sz="2000" dirty="0">
                <a:latin typeface="Arial" panose="020B0604020202020204" pitchFamily="34" charset="0"/>
              </a:rPr>
              <a:t>, od </a:t>
            </a:r>
            <a:r>
              <a:rPr lang="da-DK" sz="2000" dirty="0" err="1">
                <a:latin typeface="Arial" panose="020B0604020202020204" pitchFamily="34" charset="0"/>
              </a:rPr>
              <a:t>molorum</a:t>
            </a:r>
            <a:r>
              <a:rPr lang="da-DK" sz="2000" dirty="0">
                <a:latin typeface="Arial" panose="020B0604020202020204" pitchFamily="34" charset="0"/>
              </a:rPr>
              <a:t> nonet </a:t>
            </a:r>
            <a:r>
              <a:rPr lang="da-DK" sz="2000" dirty="0" err="1">
                <a:latin typeface="Arial" panose="020B0604020202020204" pitchFamily="34" charset="0"/>
              </a:rPr>
              <a:t>ulliates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quodia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prati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odionsequi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b="1" dirty="0">
                <a:latin typeface="Arial" panose="020B0604020202020204" pitchFamily="34" charset="0"/>
              </a:rPr>
              <a:t>Mellemrubrik Neo Sans Pro Bold 20/28 pt.</a:t>
            </a:r>
          </a:p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</a:t>
            </a:r>
            <a:r>
              <a:rPr lang="da-DK" sz="2000" dirty="0" err="1">
                <a:latin typeface="Arial" panose="020B0604020202020204" pitchFamily="34" charset="0"/>
              </a:rPr>
              <a:t>Icillib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usanis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cum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hictusdae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vendita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estis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liciet</a:t>
            </a:r>
            <a:r>
              <a:rPr lang="da-DK" sz="2000" dirty="0">
                <a:latin typeface="Arial" panose="020B0604020202020204" pitchFamily="34" charset="0"/>
              </a:rPr>
              <a:t> hit, </a:t>
            </a:r>
            <a:r>
              <a:rPr lang="da-DK" sz="2000" dirty="0" err="1">
                <a:latin typeface="Arial" panose="020B0604020202020204" pitchFamily="34" charset="0"/>
              </a:rPr>
              <a:t>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nihici</a:t>
            </a:r>
            <a:r>
              <a:rPr lang="da-DK" sz="2000" dirty="0">
                <a:latin typeface="Arial" panose="020B0604020202020204" pitchFamily="34" charset="0"/>
              </a:rPr>
              <a:t> dolla </a:t>
            </a:r>
            <a:r>
              <a:rPr lang="da-DK" sz="2000" dirty="0" err="1">
                <a:latin typeface="Arial" panose="020B0604020202020204" pitchFamily="34" charset="0"/>
              </a:rPr>
              <a:t>sernam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arcimet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saerum</a:t>
            </a:r>
            <a:r>
              <a:rPr lang="da-DK" sz="2000" dirty="0">
                <a:latin typeface="Arial" panose="020B0604020202020204" pitchFamily="34" charset="0"/>
              </a:rPr>
              <a:t> ea </a:t>
            </a:r>
            <a:r>
              <a:rPr lang="da-DK" sz="2000" dirty="0" err="1">
                <a:latin typeface="Arial" panose="020B0604020202020204" pitchFamily="34" charset="0"/>
              </a:rPr>
              <a:t>que</a:t>
            </a:r>
            <a:r>
              <a:rPr lang="da-DK" sz="2000" dirty="0">
                <a:latin typeface="Arial" panose="020B0604020202020204" pitchFamily="34" charset="0"/>
              </a:rPr>
              <a:t> none </a:t>
            </a:r>
            <a:r>
              <a:rPr lang="da-DK" sz="2000" dirty="0" err="1">
                <a:latin typeface="Arial" panose="020B0604020202020204" pitchFamily="34" charset="0"/>
              </a:rPr>
              <a:t>ped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magnatem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eum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vitiuntus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imolo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venduci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. Rum </a:t>
            </a:r>
            <a:r>
              <a:rPr lang="da-DK" sz="2000" dirty="0" err="1">
                <a:latin typeface="Arial" panose="020B0604020202020204" pitchFamily="34" charset="0"/>
              </a:rPr>
              <a:t>saped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dessit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occatiam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ideligento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dipiendis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modipsam</a:t>
            </a:r>
            <a:r>
              <a:rPr lang="da-DK" sz="2000" dirty="0">
                <a:latin typeface="Arial" panose="020B0604020202020204" pitchFamily="34" charset="0"/>
              </a:rPr>
              <a:t> nem </a:t>
            </a:r>
            <a:r>
              <a:rPr lang="da-DK" sz="2000" dirty="0" err="1">
                <a:latin typeface="Arial" panose="020B0604020202020204" pitchFamily="34" charset="0"/>
              </a:rPr>
              <a:t>quas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expel</a:t>
            </a:r>
            <a:r>
              <a:rPr lang="da-DK" sz="2000" dirty="0">
                <a:latin typeface="Arial" panose="020B0604020202020204" pitchFamily="34" charset="0"/>
              </a:rPr>
              <a:t> ma </a:t>
            </a:r>
            <a:r>
              <a:rPr lang="da-DK" sz="2000" dirty="0" err="1">
                <a:latin typeface="Arial" panose="020B0604020202020204" pitchFamily="34" charset="0"/>
              </a:rPr>
              <a:t>etusa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emperspiet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faccus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maxim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exere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lic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tectiisquo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omnimus</a:t>
            </a:r>
            <a:r>
              <a:rPr lang="da-DK" sz="2000" dirty="0">
                <a:latin typeface="Arial" panose="020B0604020202020204" pitchFamily="34" charset="0"/>
              </a:rPr>
              <a:t>. </a:t>
            </a:r>
            <a:r>
              <a:rPr lang="da-DK" sz="2000" dirty="0" err="1">
                <a:latin typeface="Arial" panose="020B0604020202020204" pitchFamily="34" charset="0"/>
              </a:rPr>
              <a:t>Solorrovit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auditam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aciaspit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vitatias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repti</a:t>
            </a:r>
            <a:r>
              <a:rPr lang="da-DK" sz="2000" dirty="0">
                <a:latin typeface="Arial" panose="020B0604020202020204" pitchFamily="34" charset="0"/>
              </a:rPr>
              <a:t> re sit </a:t>
            </a:r>
            <a:r>
              <a:rPr lang="da-DK" sz="2000" dirty="0" err="1">
                <a:latin typeface="Arial" panose="020B0604020202020204" pitchFamily="34" charset="0"/>
              </a:rPr>
              <a:t>quaeptatem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volectemquid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ulliquia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suntiis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velligent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tet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officius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molorenima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voluptatem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fugitempori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omnissita</a:t>
            </a:r>
            <a:r>
              <a:rPr lang="da-DK" sz="2000" dirty="0">
                <a:latin typeface="Arial" panose="020B0604020202020204" pitchFamily="34" charset="0"/>
              </a:rPr>
              <a:t> sus </a:t>
            </a:r>
            <a:r>
              <a:rPr lang="da-DK" sz="2000" dirty="0" err="1">
                <a:latin typeface="Arial" panose="020B0604020202020204" pitchFamily="34" charset="0"/>
              </a:rPr>
              <a:t>asinum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nihillit</a:t>
            </a:r>
            <a:r>
              <a:rPr lang="da-DK" sz="2000" dirty="0">
                <a:latin typeface="Arial" panose="020B0604020202020204" pitchFamily="34" charset="0"/>
              </a:rPr>
              <a:t> es.</a:t>
            </a:r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FD24D458-ECF7-4B59-9B6B-3DC5433F7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992" r="23"/>
          <a:stretch/>
        </p:blipFill>
        <p:spPr>
          <a:xfrm>
            <a:off x="8153401" y="26190575"/>
            <a:ext cx="6696074" cy="8640763"/>
          </a:xfrm>
          <a:prstGeom prst="rect">
            <a:avLst/>
          </a:prstGeom>
        </p:spPr>
      </p:pic>
      <p:sp>
        <p:nvSpPr>
          <p:cNvPr id="25" name="Tekstfelt 24">
            <a:extLst>
              <a:ext uri="{FF2B5EF4-FFF2-40B4-BE49-F238E27FC236}">
                <a16:creationId xmlns:a16="http://schemas.microsoft.com/office/drawing/2014/main" id="{3090A306-8C88-4403-914C-A72CAFAA3825}"/>
              </a:ext>
            </a:extLst>
          </p:cNvPr>
          <p:cNvSpPr txBox="1"/>
          <p:nvPr/>
        </p:nvSpPr>
        <p:spPr>
          <a:xfrm>
            <a:off x="15449256" y="35407600"/>
            <a:ext cx="6830173" cy="6431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da-DK" sz="2000" b="1" dirty="0">
                <a:latin typeface="Arial" panose="020B0604020202020204" pitchFamily="34" charset="0"/>
              </a:rPr>
              <a:t>Mellemrubrik Neo Sans Pro Bold 20/28 pt.</a:t>
            </a: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Tur </a:t>
            </a:r>
            <a:r>
              <a:rPr lang="da-DK" sz="2000" dirty="0" err="1">
                <a:latin typeface="Arial" panose="020B0604020202020204" pitchFamily="34" charset="0"/>
              </a:rPr>
              <a:t>reicipsa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dolestrum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inimolupta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pedis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quibus</a:t>
            </a:r>
            <a:r>
              <a:rPr lang="da-DK" sz="2000" dirty="0">
                <a:latin typeface="Arial" panose="020B0604020202020204" pitchFamily="34" charset="0"/>
              </a:rPr>
              <a:t>, </a:t>
            </a:r>
            <a:r>
              <a:rPr lang="da-DK" sz="2000" dirty="0" err="1">
                <a:latin typeface="Arial" panose="020B0604020202020204" pitchFamily="34" charset="0"/>
              </a:rPr>
              <a:t>quatistore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sinulpa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velissim</a:t>
            </a:r>
            <a:r>
              <a:rPr lang="da-DK" sz="2000" dirty="0">
                <a:latin typeface="Arial" panose="020B0604020202020204" pitchFamily="34" charset="0"/>
              </a:rPr>
              <a:t> rem </a:t>
            </a:r>
            <a:r>
              <a:rPr lang="da-DK" sz="2000" dirty="0" err="1">
                <a:latin typeface="Arial" panose="020B0604020202020204" pitchFamily="34" charset="0"/>
              </a:rPr>
              <a:t>nistiae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nisquo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mo</a:t>
            </a:r>
            <a:r>
              <a:rPr lang="da-DK" sz="2000" dirty="0">
                <a:latin typeface="Arial" panose="020B0604020202020204" pitchFamily="34" charset="0"/>
              </a:rPr>
              <a:t> modis et fuga. </a:t>
            </a:r>
            <a:r>
              <a:rPr lang="da-DK" sz="2000" dirty="0" err="1">
                <a:latin typeface="Arial" panose="020B0604020202020204" pitchFamily="34" charset="0"/>
              </a:rPr>
              <a:t>Atinit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maio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debis</a:t>
            </a:r>
            <a:r>
              <a:rPr lang="da-DK" sz="2000" dirty="0">
                <a:latin typeface="Arial" panose="020B0604020202020204" pitchFamily="34" charset="0"/>
              </a:rPr>
              <a:t> re </a:t>
            </a:r>
            <a:r>
              <a:rPr lang="da-DK" sz="2000" dirty="0" err="1">
                <a:latin typeface="Arial" panose="020B0604020202020204" pitchFamily="34" charset="0"/>
              </a:rPr>
              <a:t>enditia</a:t>
            </a:r>
            <a:r>
              <a:rPr lang="da-DK" sz="2000" dirty="0">
                <a:latin typeface="Arial" panose="020B0604020202020204" pitchFamily="34" charset="0"/>
              </a:rPr>
              <a:t> velitin nis </a:t>
            </a:r>
            <a:r>
              <a:rPr lang="da-DK" sz="2000" dirty="0" err="1">
                <a:latin typeface="Arial" panose="020B0604020202020204" pitchFamily="34" charset="0"/>
              </a:rPr>
              <a:t>prem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</a:t>
            </a:r>
            <a:r>
              <a:rPr lang="da-DK" sz="2000" dirty="0">
                <a:latin typeface="Arial" panose="020B0604020202020204" pitchFamily="34" charset="0"/>
              </a:rPr>
              <a:t> vel et </a:t>
            </a:r>
            <a:r>
              <a:rPr lang="da-DK" sz="2000" dirty="0" err="1">
                <a:latin typeface="Arial" panose="020B0604020202020204" pitchFamily="34" charset="0"/>
              </a:rPr>
              <a:t>omnis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pre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samus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dirty="0" err="1">
                <a:latin typeface="Arial" panose="020B0604020202020204" pitchFamily="34" charset="0"/>
              </a:rPr>
              <a:t>Aque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alibus</a:t>
            </a:r>
            <a:r>
              <a:rPr lang="da-DK" sz="2000" dirty="0">
                <a:latin typeface="Arial" panose="020B0604020202020204" pitchFamily="34" charset="0"/>
              </a:rPr>
              <a:t> vent vel </a:t>
            </a:r>
            <a:r>
              <a:rPr lang="da-DK" sz="2000" dirty="0" err="1">
                <a:latin typeface="Arial" panose="020B0604020202020204" pitchFamily="34" charset="0"/>
              </a:rPr>
              <a:t>excepedictur</a:t>
            </a:r>
            <a:r>
              <a:rPr lang="da-DK" sz="2000" dirty="0">
                <a:latin typeface="Arial" panose="020B0604020202020204" pitchFamily="34" charset="0"/>
              </a:rPr>
              <a:t> mi, </a:t>
            </a:r>
            <a:r>
              <a:rPr lang="da-DK" sz="2000" dirty="0" err="1">
                <a:latin typeface="Arial" panose="020B0604020202020204" pitchFamily="34" charset="0"/>
              </a:rPr>
              <a:t>intur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reici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verupta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tempossit</a:t>
            </a:r>
            <a:r>
              <a:rPr lang="da-DK" sz="2000" dirty="0">
                <a:latin typeface="Arial" panose="020B0604020202020204" pitchFamily="34" charset="0"/>
              </a:rPr>
              <a:t> mos </a:t>
            </a:r>
            <a:r>
              <a:rPr lang="da-DK" sz="2000" dirty="0" err="1">
                <a:latin typeface="Arial" panose="020B0604020202020204" pitchFamily="34" charset="0"/>
              </a:rPr>
              <a:t>anto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bea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aliae</a:t>
            </a:r>
            <a:r>
              <a:rPr lang="da-DK" sz="2000" dirty="0">
                <a:latin typeface="Arial" panose="020B0604020202020204" pitchFamily="34" charset="0"/>
              </a:rPr>
              <a:t>. Nem </a:t>
            </a:r>
            <a:r>
              <a:rPr lang="da-DK" sz="2000" dirty="0" err="1">
                <a:latin typeface="Arial" panose="020B0604020202020204" pitchFamily="34" charset="0"/>
              </a:rPr>
              <a:t>erfersp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erisit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aute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miniendam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hilibusdae</a:t>
            </a:r>
            <a:r>
              <a:rPr lang="da-DK" sz="2000" dirty="0">
                <a:latin typeface="Arial" panose="020B0604020202020204" pitchFamily="34" charset="0"/>
              </a:rPr>
              <a:t> rent </a:t>
            </a:r>
            <a:r>
              <a:rPr lang="da-DK" sz="2000" dirty="0" err="1">
                <a:latin typeface="Arial" panose="020B0604020202020204" pitchFamily="34" charset="0"/>
              </a:rPr>
              <a:t>facea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exceatus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audiatint</a:t>
            </a:r>
            <a:r>
              <a:rPr lang="da-DK" sz="2000" dirty="0">
                <a:latin typeface="Arial" panose="020B0604020202020204" pitchFamily="34" charset="0"/>
              </a:rPr>
              <a:t> fuga. </a:t>
            </a:r>
            <a:r>
              <a:rPr lang="da-DK" sz="2000" dirty="0" err="1">
                <a:latin typeface="Arial" panose="020B0604020202020204" pitchFamily="34" charset="0"/>
              </a:rPr>
              <a:t>Atem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fugiae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re, </a:t>
            </a:r>
            <a:r>
              <a:rPr lang="da-DK" sz="2000" dirty="0" err="1">
                <a:latin typeface="Arial" panose="020B0604020202020204" pitchFamily="34" charset="0"/>
              </a:rPr>
              <a:t>senecae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volorestias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ratatis</a:t>
            </a:r>
            <a:r>
              <a:rPr lang="da-DK" sz="2000" dirty="0">
                <a:latin typeface="Arial" panose="020B0604020202020204" pitchFamily="34" charset="0"/>
              </a:rPr>
              <a:t> vid </a:t>
            </a:r>
            <a:r>
              <a:rPr lang="da-DK" sz="2000" dirty="0" err="1">
                <a:latin typeface="Arial" panose="020B0604020202020204" pitchFamily="34" charset="0"/>
              </a:rPr>
              <a:t>quias</a:t>
            </a:r>
            <a:r>
              <a:rPr lang="da-DK" sz="2000" dirty="0">
                <a:latin typeface="Arial" panose="020B0604020202020204" pitchFamily="34" charset="0"/>
              </a:rPr>
              <a:t> dit </a:t>
            </a:r>
            <a:r>
              <a:rPr lang="da-DK" sz="2000" dirty="0" err="1">
                <a:latin typeface="Arial" panose="020B0604020202020204" pitchFamily="34" charset="0"/>
              </a:rPr>
              <a:t>aci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ducia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quatus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simi</a:t>
            </a:r>
            <a:r>
              <a:rPr lang="da-DK" sz="2000" dirty="0">
                <a:latin typeface="Arial" panose="020B0604020202020204" pitchFamily="34" charset="0"/>
              </a:rPr>
              <a:t>, od </a:t>
            </a:r>
            <a:r>
              <a:rPr lang="da-DK" sz="2000" dirty="0" err="1">
                <a:latin typeface="Arial" panose="020B0604020202020204" pitchFamily="34" charset="0"/>
              </a:rPr>
              <a:t>molorum</a:t>
            </a:r>
            <a:r>
              <a:rPr lang="da-DK" sz="2000" dirty="0">
                <a:latin typeface="Arial" panose="020B0604020202020204" pitchFamily="34" charset="0"/>
              </a:rPr>
              <a:t> nonet </a:t>
            </a:r>
            <a:r>
              <a:rPr lang="da-DK" sz="2000" dirty="0" err="1">
                <a:latin typeface="Arial" panose="020B0604020202020204" pitchFamily="34" charset="0"/>
              </a:rPr>
              <a:t>ulliates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quodia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prati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odionsequi</a:t>
            </a:r>
            <a:r>
              <a:rPr lang="da-DK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ts val="2800"/>
              </a:lnSpc>
            </a:pPr>
            <a:endParaRPr lang="da-DK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r>
              <a:rPr lang="da-DK" sz="2000" b="1" dirty="0">
                <a:latin typeface="Arial" panose="020B0604020202020204" pitchFamily="34" charset="0"/>
              </a:rPr>
              <a:t>Mellemrubrik Neo Sans Pro Bold 20/28 pt.</a:t>
            </a:r>
          </a:p>
          <a:p>
            <a:pPr>
              <a:lnSpc>
                <a:spcPts val="2800"/>
              </a:lnSpc>
            </a:pPr>
            <a:r>
              <a:rPr lang="da-DK" sz="2000" dirty="0">
                <a:latin typeface="Arial" panose="020B0604020202020204" pitchFamily="34" charset="0"/>
              </a:rPr>
              <a:t>Brød Neo Sans Pro </a:t>
            </a:r>
            <a:r>
              <a:rPr lang="da-DK" sz="2000" dirty="0" err="1">
                <a:latin typeface="Arial" panose="020B0604020202020204" pitchFamily="34" charset="0"/>
              </a:rPr>
              <a:t>Regular</a:t>
            </a:r>
            <a:r>
              <a:rPr lang="da-DK" sz="2000" dirty="0">
                <a:latin typeface="Arial" panose="020B0604020202020204" pitchFamily="34" charset="0"/>
              </a:rPr>
              <a:t> 20/28 pt. </a:t>
            </a:r>
            <a:r>
              <a:rPr lang="da-DK" sz="2000" dirty="0" err="1">
                <a:latin typeface="Arial" panose="020B0604020202020204" pitchFamily="34" charset="0"/>
              </a:rPr>
              <a:t>Icillib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usanis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cum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quam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hictusdae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vendita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dolorum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estis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liciet</a:t>
            </a:r>
            <a:r>
              <a:rPr lang="da-DK" sz="2000" dirty="0">
                <a:latin typeface="Arial" panose="020B0604020202020204" pitchFamily="34" charset="0"/>
              </a:rPr>
              <a:t> hit, </a:t>
            </a:r>
            <a:r>
              <a:rPr lang="da-DK" sz="2000" dirty="0" err="1">
                <a:latin typeface="Arial" panose="020B0604020202020204" pitchFamily="34" charset="0"/>
              </a:rPr>
              <a:t>ius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nihici</a:t>
            </a:r>
            <a:r>
              <a:rPr lang="da-DK" sz="2000" dirty="0">
                <a:latin typeface="Arial" panose="020B0604020202020204" pitchFamily="34" charset="0"/>
              </a:rPr>
              <a:t> dolla </a:t>
            </a:r>
            <a:r>
              <a:rPr lang="da-DK" sz="2000" dirty="0" err="1">
                <a:latin typeface="Arial" panose="020B0604020202020204" pitchFamily="34" charset="0"/>
              </a:rPr>
              <a:t>sernam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arcimet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saerum</a:t>
            </a:r>
            <a:r>
              <a:rPr lang="da-DK" sz="2000" dirty="0">
                <a:latin typeface="Arial" panose="020B0604020202020204" pitchFamily="34" charset="0"/>
              </a:rPr>
              <a:t> ea </a:t>
            </a:r>
            <a:r>
              <a:rPr lang="da-DK" sz="2000" dirty="0" err="1">
                <a:latin typeface="Arial" panose="020B0604020202020204" pitchFamily="34" charset="0"/>
              </a:rPr>
              <a:t>que</a:t>
            </a:r>
            <a:r>
              <a:rPr lang="da-DK" sz="2000" dirty="0">
                <a:latin typeface="Arial" panose="020B0604020202020204" pitchFamily="34" charset="0"/>
              </a:rPr>
              <a:t> none </a:t>
            </a:r>
            <a:r>
              <a:rPr lang="da-DK" sz="2000" dirty="0" err="1">
                <a:latin typeface="Arial" panose="020B0604020202020204" pitchFamily="34" charset="0"/>
              </a:rPr>
              <a:t>ped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magnatem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eum</a:t>
            </a:r>
            <a:r>
              <a:rPr lang="da-DK" sz="2000" dirty="0">
                <a:latin typeface="Arial" panose="020B0604020202020204" pitchFamily="34" charset="0"/>
              </a:rPr>
              <a:t> et </a:t>
            </a:r>
            <a:r>
              <a:rPr lang="da-DK" sz="2000" dirty="0" err="1">
                <a:latin typeface="Arial" panose="020B0604020202020204" pitchFamily="34" charset="0"/>
              </a:rPr>
              <a:t>vitiuntus</a:t>
            </a:r>
            <a:r>
              <a:rPr lang="da-DK" sz="2000" dirty="0">
                <a:latin typeface="Arial" panose="020B0604020202020204" pitchFamily="34" charset="0"/>
              </a:rPr>
              <a:t> as </a:t>
            </a:r>
            <a:r>
              <a:rPr lang="da-DK" sz="2000" dirty="0" err="1">
                <a:latin typeface="Arial" panose="020B0604020202020204" pitchFamily="34" charset="0"/>
              </a:rPr>
              <a:t>imolo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venduci</a:t>
            </a:r>
            <a:r>
              <a:rPr lang="da-DK" sz="2000" dirty="0">
                <a:latin typeface="Arial" panose="020B0604020202020204" pitchFamily="34" charset="0"/>
              </a:rPr>
              <a:t> </a:t>
            </a:r>
            <a:r>
              <a:rPr lang="da-DK" sz="2000" dirty="0" err="1">
                <a:latin typeface="Arial" panose="020B0604020202020204" pitchFamily="34" charset="0"/>
              </a:rPr>
              <a:t>doluptae</a:t>
            </a:r>
            <a:r>
              <a:rPr lang="da-DK" sz="2000" dirty="0"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0374003D-0DF5-4BB6-A6C5-97D627FD9A90}"/>
              </a:ext>
            </a:extLst>
          </p:cNvPr>
          <p:cNvSpPr txBox="1"/>
          <p:nvPr/>
        </p:nvSpPr>
        <p:spPr>
          <a:xfrm>
            <a:off x="15449256" y="22188740"/>
            <a:ext cx="6876641" cy="6618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“...citater eller udpluk fra teksten kan fremhæves sådan her...” Neo Sans Pro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Regular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40/52 pt.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Uppl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.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ans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Meri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um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esilis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huc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vero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viricionsus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.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Aped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ma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porupad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turepel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magnimi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nvelign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ad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atureicab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ipicimosant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dolu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doluptur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?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Ibus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eiur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?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Borrod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haribus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cipiet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etur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da-DK" sz="4000" dirty="0" err="1">
                <a:solidFill>
                  <a:schemeClr val="bg2"/>
                </a:solidFill>
                <a:latin typeface="Arial" panose="020B0604020202020204" pitchFamily="34" charset="0"/>
              </a:rPr>
              <a:t>molorro</a:t>
            </a:r>
            <a:r>
              <a:rPr lang="da-DK" sz="4000" dirty="0">
                <a:solidFill>
                  <a:schemeClr val="bg2"/>
                </a:solidFill>
                <a:latin typeface="Arial" panose="020B0604020202020204" pitchFamily="34" charset="0"/>
              </a:rPr>
              <a:t>.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56F8A82D-4E54-4FC2-B58F-F2AB56D9FA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3048394"/>
              </p:ext>
            </p:extLst>
          </p:nvPr>
        </p:nvGraphicFramePr>
        <p:xfrm>
          <a:off x="18616074" y="29675592"/>
          <a:ext cx="4154572" cy="4783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kstfelt 29">
            <a:extLst>
              <a:ext uri="{FF2B5EF4-FFF2-40B4-BE49-F238E27FC236}">
                <a16:creationId xmlns:a16="http://schemas.microsoft.com/office/drawing/2014/main" id="{E28CF81A-E253-4B72-925C-09EBAF49DB0A}"/>
              </a:ext>
            </a:extLst>
          </p:cNvPr>
          <p:cNvSpPr txBox="1"/>
          <p:nvPr/>
        </p:nvSpPr>
        <p:spPr>
          <a:xfrm>
            <a:off x="19062700" y="29693048"/>
            <a:ext cx="3059113" cy="239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da-DK" sz="1600" b="1" dirty="0">
                <a:latin typeface="Arial" panose="020B0604020202020204" pitchFamily="34" charset="0"/>
              </a:rPr>
              <a:t>Diagram over skoleforløbet</a:t>
            </a: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17E13257-8359-4EC8-B029-6B069E79BD94}"/>
              </a:ext>
            </a:extLst>
          </p:cNvPr>
          <p:cNvSpPr txBox="1"/>
          <p:nvPr/>
        </p:nvSpPr>
        <p:spPr>
          <a:xfrm>
            <a:off x="15714661" y="29646563"/>
            <a:ext cx="3059113" cy="417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Obligatoriske kurser inden for 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emnerne: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Matematik, fysik, statistik, 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CAD, programmering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Mekanik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Styrkelære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Produktudvikling og 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produktionsprocesser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Energiteknik</a:t>
            </a: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Konstruktion</a:t>
            </a:r>
          </a:p>
          <a:p>
            <a:pPr>
              <a:lnSpc>
                <a:spcPts val="2000"/>
              </a:lnSpc>
            </a:pPr>
            <a:endParaRPr lang="da-DK" sz="1600" dirty="0">
              <a:latin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Praktik</a:t>
            </a:r>
          </a:p>
          <a:p>
            <a:pPr>
              <a:lnSpc>
                <a:spcPts val="2000"/>
              </a:lnSpc>
            </a:pPr>
            <a:endParaRPr lang="da-DK" sz="1600" dirty="0">
              <a:latin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Valgfri kurser</a:t>
            </a:r>
          </a:p>
          <a:p>
            <a:pPr>
              <a:lnSpc>
                <a:spcPts val="2000"/>
              </a:lnSpc>
            </a:pPr>
            <a:endParaRPr lang="da-DK" sz="1600" dirty="0">
              <a:latin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da-DK" sz="1600" dirty="0">
                <a:latin typeface="Arial" panose="020B0604020202020204" pitchFamily="34" charset="0"/>
              </a:rPr>
              <a:t>Afgangsprojekt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7314BB88-5ADC-4E02-B9A8-C21A25A815DF}"/>
              </a:ext>
            </a:extLst>
          </p:cNvPr>
          <p:cNvSpPr/>
          <p:nvPr/>
        </p:nvSpPr>
        <p:spPr>
          <a:xfrm>
            <a:off x="15425738" y="29646563"/>
            <a:ext cx="164306" cy="16430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AB7F7C2-B23A-4FF0-AA3C-0125CA917803}"/>
              </a:ext>
            </a:extLst>
          </p:cNvPr>
          <p:cNvSpPr/>
          <p:nvPr/>
        </p:nvSpPr>
        <p:spPr>
          <a:xfrm>
            <a:off x="15425738" y="32482826"/>
            <a:ext cx="164306" cy="16430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587D0D4-4273-45BE-80F0-067B4B393110}"/>
              </a:ext>
            </a:extLst>
          </p:cNvPr>
          <p:cNvSpPr/>
          <p:nvPr/>
        </p:nvSpPr>
        <p:spPr>
          <a:xfrm>
            <a:off x="15425738" y="32982889"/>
            <a:ext cx="164306" cy="16430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ACBD078-DE25-427C-8FB7-F4ACE9D06471}"/>
              </a:ext>
            </a:extLst>
          </p:cNvPr>
          <p:cNvSpPr/>
          <p:nvPr/>
        </p:nvSpPr>
        <p:spPr>
          <a:xfrm>
            <a:off x="15425738" y="33481956"/>
            <a:ext cx="164306" cy="16430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612F3F41-981B-48AE-840D-DEF1F0C48592}"/>
              </a:ext>
            </a:extLst>
          </p:cNvPr>
          <p:cNvSpPr/>
          <p:nvPr/>
        </p:nvSpPr>
        <p:spPr>
          <a:xfrm>
            <a:off x="15425738" y="33481956"/>
            <a:ext cx="164306" cy="1643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18842"/>
      </p:ext>
    </p:extLst>
  </p:cSld>
  <p:clrMapOvr>
    <a:masterClrMapping/>
  </p:clrMapOvr>
</p:sld>
</file>

<file path=ppt/theme/theme1.xml><?xml version="1.0" encoding="utf-8"?>
<a:theme xmlns:a="http://schemas.openxmlformats.org/drawingml/2006/main" name="DTU: 8 Columns">
  <a:themeElements>
    <a:clrScheme name="DTU_Colors">
      <a:dk1>
        <a:srgbClr val="000000"/>
      </a:dk1>
      <a:lt1>
        <a:srgbClr val="FFFFFF"/>
      </a:lt1>
      <a:dk2>
        <a:srgbClr val="990000"/>
      </a:dk2>
      <a:lt2>
        <a:srgbClr val="E83F48"/>
      </a:lt2>
      <a:accent1>
        <a:srgbClr val="FC7634"/>
      </a:accent1>
      <a:accent2>
        <a:srgbClr val="F6D04D"/>
      </a:accent2>
      <a:accent3>
        <a:srgbClr val="1FD082"/>
      </a:accent3>
      <a:accent4>
        <a:srgbClr val="008835"/>
      </a:accent4>
      <a:accent5>
        <a:srgbClr val="2F3EEA"/>
      </a:accent5>
      <a:accent6>
        <a:srgbClr val="030F4F"/>
      </a:accent6>
      <a:hlink>
        <a:srgbClr val="2F3EEA"/>
      </a:hlink>
      <a:folHlink>
        <a:srgbClr val="79238E"/>
      </a:folHlink>
    </a:clrScheme>
    <a:fontScheme name="DTU_Fonts_Neo">
      <a:majorFont>
        <a:latin typeface="Neo Sans Pro Medium"/>
        <a:ea typeface=""/>
        <a:cs typeface=""/>
      </a:majorFont>
      <a:minorFont>
        <a:latin typeface="Neo Sans Pro"/>
        <a:ea typeface=""/>
        <a:cs typeface=""/>
      </a:minorFont>
    </a:fontScheme>
    <a:fmtScheme name="Diskrete udfyldning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800"/>
          </a:lnSpc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TU: 9 Columns">
  <a:themeElements>
    <a:clrScheme name="DTU_Colors">
      <a:dk1>
        <a:srgbClr val="000000"/>
      </a:dk1>
      <a:lt1>
        <a:srgbClr val="FFFFFF"/>
      </a:lt1>
      <a:dk2>
        <a:srgbClr val="990000"/>
      </a:dk2>
      <a:lt2>
        <a:srgbClr val="E83F48"/>
      </a:lt2>
      <a:accent1>
        <a:srgbClr val="FC7634"/>
      </a:accent1>
      <a:accent2>
        <a:srgbClr val="F6D04D"/>
      </a:accent2>
      <a:accent3>
        <a:srgbClr val="1FD082"/>
      </a:accent3>
      <a:accent4>
        <a:srgbClr val="008835"/>
      </a:accent4>
      <a:accent5>
        <a:srgbClr val="2F3EEA"/>
      </a:accent5>
      <a:accent6>
        <a:srgbClr val="030F4F"/>
      </a:accent6>
      <a:hlink>
        <a:srgbClr val="2F3EEA"/>
      </a:hlink>
      <a:folHlink>
        <a:srgbClr val="79238E"/>
      </a:folHlink>
    </a:clrScheme>
    <a:fontScheme name="DTU_Fonts_Neo">
      <a:majorFont>
        <a:latin typeface="Neo Sans Pro Medium"/>
        <a:ea typeface=""/>
        <a:cs typeface=""/>
      </a:majorFont>
      <a:minorFont>
        <a:latin typeface="Neo Sans Pro"/>
        <a:ea typeface=""/>
        <a:cs typeface=""/>
      </a:minorFont>
    </a:fontScheme>
    <a:fmtScheme name="Diskrete udfyldning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800"/>
          </a:lnSpc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</TotalTime>
  <Words>2639</Words>
  <Application>Microsoft Office PowerPoint</Application>
  <PresentationFormat>Custom</PresentationFormat>
  <Paragraphs>134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DTU: 8 Columns</vt:lpstr>
      <vt:lpstr>DTU: 9 Columns</vt:lpstr>
      <vt:lpstr>Titel Neo Sans Pro Medium/Regular 140/160pt</vt:lpstr>
      <vt:lpstr>Titel Neo Sans Pro Medium/Regular 140/160pt</vt:lpstr>
      <vt:lpstr>Titel Neo Sans Pro Medium/Regular 140/160pt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Rasmus Hetoft Hansen</dc:creator>
  <cp:lastModifiedBy>Steffan Martin Kunoy</cp:lastModifiedBy>
  <cp:revision>66</cp:revision>
  <dcterms:created xsi:type="dcterms:W3CDTF">2020-01-14T08:18:50Z</dcterms:created>
  <dcterms:modified xsi:type="dcterms:W3CDTF">2021-06-21T09:34:07Z</dcterms:modified>
</cp:coreProperties>
</file>